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7"/>
  </p:notesMasterIdLst>
  <p:handoutMasterIdLst>
    <p:handoutMasterId r:id="rId88"/>
  </p:handoutMasterIdLst>
  <p:sldIdLst>
    <p:sldId id="256" r:id="rId5"/>
    <p:sldId id="271" r:id="rId6"/>
    <p:sldId id="258" r:id="rId7"/>
    <p:sldId id="357" r:id="rId8"/>
    <p:sldId id="259" r:id="rId9"/>
    <p:sldId id="261" r:id="rId10"/>
    <p:sldId id="263" r:id="rId11"/>
    <p:sldId id="264" r:id="rId12"/>
    <p:sldId id="262" r:id="rId13"/>
    <p:sldId id="265" r:id="rId14"/>
    <p:sldId id="414" r:id="rId15"/>
    <p:sldId id="413" r:id="rId16"/>
    <p:sldId id="407" r:id="rId17"/>
    <p:sldId id="424" r:id="rId18"/>
    <p:sldId id="409" r:id="rId19"/>
    <p:sldId id="392" r:id="rId20"/>
    <p:sldId id="391" r:id="rId21"/>
    <p:sldId id="402" r:id="rId22"/>
    <p:sldId id="425" r:id="rId23"/>
    <p:sldId id="388" r:id="rId24"/>
    <p:sldId id="373" r:id="rId25"/>
    <p:sldId id="374" r:id="rId26"/>
    <p:sldId id="375" r:id="rId27"/>
    <p:sldId id="376" r:id="rId28"/>
    <p:sldId id="377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90" r:id="rId40"/>
    <p:sldId id="393" r:id="rId41"/>
    <p:sldId id="394" r:id="rId42"/>
    <p:sldId id="426" r:id="rId43"/>
    <p:sldId id="427" r:id="rId44"/>
    <p:sldId id="428" r:id="rId45"/>
    <p:sldId id="398" r:id="rId46"/>
    <p:sldId id="399" r:id="rId47"/>
    <p:sldId id="400" r:id="rId48"/>
    <p:sldId id="389" r:id="rId49"/>
    <p:sldId id="411" r:id="rId50"/>
    <p:sldId id="417" r:id="rId51"/>
    <p:sldId id="350" r:id="rId52"/>
    <p:sldId id="351" r:id="rId53"/>
    <p:sldId id="404" r:id="rId54"/>
    <p:sldId id="410" r:id="rId55"/>
    <p:sldId id="366" r:id="rId56"/>
    <p:sldId id="368" r:id="rId57"/>
    <p:sldId id="266" r:id="rId58"/>
    <p:sldId id="267" r:id="rId59"/>
    <p:sldId id="268" r:id="rId60"/>
    <p:sldId id="342" r:id="rId61"/>
    <p:sldId id="331" r:id="rId62"/>
    <p:sldId id="270" r:id="rId63"/>
    <p:sldId id="358" r:id="rId64"/>
    <p:sldId id="429" r:id="rId65"/>
    <p:sldId id="272" r:id="rId66"/>
    <p:sldId id="332" r:id="rId67"/>
    <p:sldId id="269" r:id="rId68"/>
    <p:sldId id="274" r:id="rId69"/>
    <p:sldId id="273" r:id="rId70"/>
    <p:sldId id="281" r:id="rId71"/>
    <p:sldId id="420" r:id="rId72"/>
    <p:sldId id="355" r:id="rId73"/>
    <p:sldId id="330" r:id="rId74"/>
    <p:sldId id="356" r:id="rId75"/>
    <p:sldId id="310" r:id="rId76"/>
    <p:sldId id="311" r:id="rId77"/>
    <p:sldId id="312" r:id="rId78"/>
    <p:sldId id="313" r:id="rId79"/>
    <p:sldId id="309" r:id="rId80"/>
    <p:sldId id="308" r:id="rId81"/>
    <p:sldId id="290" r:id="rId82"/>
    <p:sldId id="401" r:id="rId83"/>
    <p:sldId id="430" r:id="rId84"/>
    <p:sldId id="431" r:id="rId85"/>
    <p:sldId id="432" r:id="rId86"/>
  </p:sldIdLst>
  <p:sldSz cx="12192000" cy="6858000"/>
  <p:notesSz cx="6889750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D084672D-A102-4870-BAE0-61E57024D402}">
          <p14:sldIdLst>
            <p14:sldId id="256"/>
            <p14:sldId id="271"/>
            <p14:sldId id="258"/>
            <p14:sldId id="357"/>
            <p14:sldId id="259"/>
          </p14:sldIdLst>
        </p14:section>
        <p14:section name="BIM Explanation" id="{A625EAA1-634F-414C-BCEB-E31414566AE2}">
          <p14:sldIdLst>
            <p14:sldId id="261"/>
            <p14:sldId id="263"/>
            <p14:sldId id="264"/>
            <p14:sldId id="262"/>
            <p14:sldId id="265"/>
            <p14:sldId id="414"/>
          </p14:sldIdLst>
        </p14:section>
        <p14:section name="Project exemple" id="{F6DF4B92-94C8-484E-9A5A-A5F2F22A2282}">
          <p14:sldIdLst>
            <p14:sldId id="413"/>
            <p14:sldId id="407"/>
            <p14:sldId id="424"/>
            <p14:sldId id="409"/>
            <p14:sldId id="392"/>
            <p14:sldId id="391"/>
            <p14:sldId id="402"/>
            <p14:sldId id="425"/>
            <p14:sldId id="388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390"/>
            <p14:sldId id="393"/>
            <p14:sldId id="394"/>
            <p14:sldId id="426"/>
            <p14:sldId id="427"/>
            <p14:sldId id="428"/>
            <p14:sldId id="398"/>
            <p14:sldId id="399"/>
            <p14:sldId id="400"/>
            <p14:sldId id="389"/>
            <p14:sldId id="411"/>
            <p14:sldId id="417"/>
            <p14:sldId id="350"/>
            <p14:sldId id="351"/>
            <p14:sldId id="404"/>
            <p14:sldId id="410"/>
          </p14:sldIdLst>
        </p14:section>
        <p14:section name="Data Quantity" id="{E054F26C-4090-4A95-B9AB-56C730248033}">
          <p14:sldIdLst>
            <p14:sldId id="366"/>
            <p14:sldId id="368"/>
          </p14:sldIdLst>
        </p14:section>
        <p14:section name="Tools" id="{0AE922A5-F2FE-494C-A70D-82A19D569A56}">
          <p14:sldIdLst>
            <p14:sldId id="266"/>
            <p14:sldId id="267"/>
            <p14:sldId id="268"/>
            <p14:sldId id="342"/>
            <p14:sldId id="331"/>
            <p14:sldId id="270"/>
            <p14:sldId id="358"/>
            <p14:sldId id="429"/>
            <p14:sldId id="272"/>
            <p14:sldId id="332"/>
            <p14:sldId id="269"/>
            <p14:sldId id="274"/>
            <p14:sldId id="273"/>
            <p14:sldId id="281"/>
            <p14:sldId id="420"/>
            <p14:sldId id="355"/>
            <p14:sldId id="330"/>
            <p14:sldId id="356"/>
          </p14:sldIdLst>
        </p14:section>
        <p14:section name="Rendering" id="{4BE9FC92-BF13-704B-9814-43CB7C874518}">
          <p14:sldIdLst>
            <p14:sldId id="310"/>
            <p14:sldId id="311"/>
            <p14:sldId id="312"/>
            <p14:sldId id="313"/>
            <p14:sldId id="309"/>
            <p14:sldId id="308"/>
            <p14:sldId id="290"/>
            <p14:sldId id="401"/>
            <p14:sldId id="430"/>
            <p14:sldId id="431"/>
            <p14:sldId id="4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6C362F-6EE0-48A1-80C7-A631A0DE2D73}" v="839" dt="2018-10-10T05:05:46.4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3" autoAdjust="0"/>
    <p:restoredTop sz="93632"/>
  </p:normalViewPr>
  <p:slideViewPr>
    <p:cSldViewPr snapToGrid="0" showGuides="1">
      <p:cViewPr varScale="1">
        <p:scale>
          <a:sx n="103" d="100"/>
          <a:sy n="103" d="100"/>
        </p:scale>
        <p:origin x="162" y="42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5" d="100"/>
          <a:sy n="105" d="100"/>
        </p:scale>
        <p:origin x="322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Hurtubise" userId="00240ab5-46a8-4031-ab8b-61076acc223c" providerId="ADAL" clId="{796C362F-6EE0-48A1-80C7-A631A0DE2D73}"/>
    <pc:docChg chg="undo custSel delSld modSld sldOrd delSection modSection">
      <pc:chgData name="Daniel Hurtubise" userId="00240ab5-46a8-4031-ab8b-61076acc223c" providerId="ADAL" clId="{796C362F-6EE0-48A1-80C7-A631A0DE2D73}" dt="2018-10-10T05:05:46.453" v="2387"/>
      <pc:docMkLst>
        <pc:docMk/>
      </pc:docMkLst>
      <pc:sldChg chg="modTransition">
        <pc:chgData name="Daniel Hurtubise" userId="00240ab5-46a8-4031-ab8b-61076acc223c" providerId="ADAL" clId="{796C362F-6EE0-48A1-80C7-A631A0DE2D73}" dt="2018-10-10T04:59:39.460" v="2366"/>
        <pc:sldMkLst>
          <pc:docMk/>
          <pc:sldMk cId="2834748727" sldId="258"/>
        </pc:sldMkLst>
      </pc:sldChg>
      <pc:sldChg chg="addSp modSp modAnim">
        <pc:chgData name="Daniel Hurtubise" userId="00240ab5-46a8-4031-ab8b-61076acc223c" providerId="ADAL" clId="{796C362F-6EE0-48A1-80C7-A631A0DE2D73}" dt="2018-10-10T05:03:32.814" v="2385" actId="14100"/>
        <pc:sldMkLst>
          <pc:docMk/>
          <pc:sldMk cId="3150809787" sldId="262"/>
        </pc:sldMkLst>
        <pc:spChg chg="mod">
          <ac:chgData name="Daniel Hurtubise" userId="00240ab5-46a8-4031-ab8b-61076acc223c" providerId="ADAL" clId="{796C362F-6EE0-48A1-80C7-A631A0DE2D73}" dt="2018-10-10T05:03:07.321" v="2383" actId="114"/>
          <ac:spMkLst>
            <pc:docMk/>
            <pc:sldMk cId="3150809787" sldId="262"/>
            <ac:spMk id="4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6:14.224" v="2275" actId="20577"/>
          <ac:spMkLst>
            <pc:docMk/>
            <pc:sldMk cId="3150809787" sldId="262"/>
            <ac:spMk id="5" creationId="{00000000-0000-0000-0000-000000000000}"/>
          </ac:spMkLst>
        </pc:spChg>
        <pc:spChg chg="add mod">
          <ac:chgData name="Daniel Hurtubise" userId="00240ab5-46a8-4031-ab8b-61076acc223c" providerId="ADAL" clId="{796C362F-6EE0-48A1-80C7-A631A0DE2D73}" dt="2018-10-05T20:15:24.127" v="2264" actId="20577"/>
          <ac:spMkLst>
            <pc:docMk/>
            <pc:sldMk cId="3150809787" sldId="262"/>
            <ac:spMk id="6" creationId="{7C7050C1-D07C-4688-BBB1-EAC1536D6824}"/>
          </ac:spMkLst>
        </pc:spChg>
        <pc:picChg chg="mod">
          <ac:chgData name="Daniel Hurtubise" userId="00240ab5-46a8-4031-ab8b-61076acc223c" providerId="ADAL" clId="{796C362F-6EE0-48A1-80C7-A631A0DE2D73}" dt="2018-10-10T05:03:32.814" v="2385" actId="14100"/>
          <ac:picMkLst>
            <pc:docMk/>
            <pc:sldMk cId="3150809787" sldId="262"/>
            <ac:picMk id="2" creationId="{00000000-0000-0000-0000-000000000000}"/>
          </ac:picMkLst>
        </pc:picChg>
      </pc:sldChg>
      <pc:sldChg chg="modSp">
        <pc:chgData name="Daniel Hurtubise" userId="00240ab5-46a8-4031-ab8b-61076acc223c" providerId="ADAL" clId="{796C362F-6EE0-48A1-80C7-A631A0DE2D73}" dt="2018-10-05T20:13:30.183" v="2253" actId="20577"/>
        <pc:sldMkLst>
          <pc:docMk/>
          <pc:sldMk cId="2185819905" sldId="263"/>
        </pc:sldMkLst>
        <pc:spChg chg="mod">
          <ac:chgData name="Daniel Hurtubise" userId="00240ab5-46a8-4031-ab8b-61076acc223c" providerId="ADAL" clId="{796C362F-6EE0-48A1-80C7-A631A0DE2D73}" dt="2018-10-05T20:13:30.183" v="2253" actId="20577"/>
          <ac:spMkLst>
            <pc:docMk/>
            <pc:sldMk cId="2185819905" sldId="263"/>
            <ac:spMk id="4" creationId="{00000000-0000-0000-0000-000000000000}"/>
          </ac:spMkLst>
        </pc:spChg>
      </pc:sldChg>
      <pc:sldChg chg="modSp modAnim">
        <pc:chgData name="Daniel Hurtubise" userId="00240ab5-46a8-4031-ab8b-61076acc223c" providerId="ADAL" clId="{796C362F-6EE0-48A1-80C7-A631A0DE2D73}" dt="2018-10-05T20:16:33.249" v="2279" actId="20577"/>
        <pc:sldMkLst>
          <pc:docMk/>
          <pc:sldMk cId="3895150818" sldId="265"/>
        </pc:sldMkLst>
        <pc:spChg chg="mod">
          <ac:chgData name="Daniel Hurtubise" userId="00240ab5-46a8-4031-ab8b-61076acc223c" providerId="ADAL" clId="{796C362F-6EE0-48A1-80C7-A631A0DE2D73}" dt="2018-10-05T20:16:33.249" v="2279" actId="20577"/>
          <ac:spMkLst>
            <pc:docMk/>
            <pc:sldMk cId="3895150818" sldId="265"/>
            <ac:spMk id="5" creationId="{00000000-0000-0000-0000-000000000000}"/>
          </ac:spMkLst>
        </pc:spChg>
        <pc:picChg chg="mod">
          <ac:chgData name="Daniel Hurtubise" userId="00240ab5-46a8-4031-ab8b-61076acc223c" providerId="ADAL" clId="{796C362F-6EE0-48A1-80C7-A631A0DE2D73}" dt="2018-10-05T19:22:46.096" v="2" actId="1076"/>
          <ac:picMkLst>
            <pc:docMk/>
            <pc:sldMk cId="3895150818" sldId="265"/>
            <ac:picMk id="1026" creationId="{F8B02EB2-D1A9-4C81-9773-C14E5830E454}"/>
          </ac:picMkLst>
        </pc:picChg>
        <pc:picChg chg="mod">
          <ac:chgData name="Daniel Hurtubise" userId="00240ab5-46a8-4031-ab8b-61076acc223c" providerId="ADAL" clId="{796C362F-6EE0-48A1-80C7-A631A0DE2D73}" dt="2018-10-05T19:22:42.716" v="1" actId="1076"/>
          <ac:picMkLst>
            <pc:docMk/>
            <pc:sldMk cId="3895150818" sldId="265"/>
            <ac:picMk id="1028" creationId="{C2CEEDFA-0F05-4485-876D-F8C1CA76E172}"/>
          </ac:picMkLst>
        </pc:picChg>
      </pc:sldChg>
      <pc:sldChg chg="modSp">
        <pc:chgData name="Daniel Hurtubise" userId="00240ab5-46a8-4031-ab8b-61076acc223c" providerId="ADAL" clId="{796C362F-6EE0-48A1-80C7-A631A0DE2D73}" dt="2018-10-05T20:22:41.919" v="2360" actId="20577"/>
        <pc:sldMkLst>
          <pc:docMk/>
          <pc:sldMk cId="3847105454" sldId="267"/>
        </pc:sldMkLst>
        <pc:spChg chg="mod">
          <ac:chgData name="Daniel Hurtubise" userId="00240ab5-46a8-4031-ab8b-61076acc223c" providerId="ADAL" clId="{796C362F-6EE0-48A1-80C7-A631A0DE2D73}" dt="2018-10-05T20:22:38.747" v="2351" actId="20577"/>
          <ac:spMkLst>
            <pc:docMk/>
            <pc:sldMk cId="3847105454" sldId="267"/>
            <ac:spMk id="4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22:41.919" v="2360" actId="20577"/>
          <ac:spMkLst>
            <pc:docMk/>
            <pc:sldMk cId="3847105454" sldId="267"/>
            <ac:spMk id="5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02:17.247" v="1917" actId="20577"/>
        <pc:sldMkLst>
          <pc:docMk/>
          <pc:sldMk cId="675397373" sldId="268"/>
        </pc:sldMkLst>
        <pc:spChg chg="mod">
          <ac:chgData name="Daniel Hurtubise" userId="00240ab5-46a8-4031-ab8b-61076acc223c" providerId="ADAL" clId="{796C362F-6EE0-48A1-80C7-A631A0DE2D73}" dt="2018-10-05T20:02:17.247" v="1917" actId="20577"/>
          <ac:spMkLst>
            <pc:docMk/>
            <pc:sldMk cId="675397373" sldId="268"/>
            <ac:spMk id="7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0:05.415" v="2099" actId="20577"/>
        <pc:sldMkLst>
          <pc:docMk/>
          <pc:sldMk cId="2544780847" sldId="269"/>
        </pc:sldMkLst>
        <pc:spChg chg="mod">
          <ac:chgData name="Daniel Hurtubise" userId="00240ab5-46a8-4031-ab8b-61076acc223c" providerId="ADAL" clId="{796C362F-6EE0-48A1-80C7-A631A0DE2D73}" dt="2018-10-05T20:10:05.415" v="2099" actId="20577"/>
          <ac:spMkLst>
            <pc:docMk/>
            <pc:sldMk cId="2544780847" sldId="269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08:56.098" v="1968" actId="790"/>
        <pc:sldMkLst>
          <pc:docMk/>
          <pc:sldMk cId="3317803702" sldId="270"/>
        </pc:sldMkLst>
        <pc:spChg chg="mod">
          <ac:chgData name="Daniel Hurtubise" userId="00240ab5-46a8-4031-ab8b-61076acc223c" providerId="ADAL" clId="{796C362F-6EE0-48A1-80C7-A631A0DE2D73}" dt="2018-10-05T20:08:56.098" v="1968" actId="790"/>
          <ac:spMkLst>
            <pc:docMk/>
            <pc:sldMk cId="3317803702" sldId="270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09:44.415" v="2030" actId="20577"/>
        <pc:sldMkLst>
          <pc:docMk/>
          <pc:sldMk cId="1395607206" sldId="272"/>
        </pc:sldMkLst>
        <pc:spChg chg="mod">
          <ac:chgData name="Daniel Hurtubise" userId="00240ab5-46a8-4031-ab8b-61076acc223c" providerId="ADAL" clId="{796C362F-6EE0-48A1-80C7-A631A0DE2D73}" dt="2018-10-05T20:09:32.871" v="1991" actId="20577"/>
          <ac:spMkLst>
            <pc:docMk/>
            <pc:sldMk cId="1395607206" sldId="272"/>
            <ac:spMk id="4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09:44.415" v="2030" actId="20577"/>
          <ac:spMkLst>
            <pc:docMk/>
            <pc:sldMk cId="1395607206" sldId="272"/>
            <ac:spMk id="5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0:38.967" v="2131" actId="20577"/>
        <pc:sldMkLst>
          <pc:docMk/>
          <pc:sldMk cId="3126654788" sldId="273"/>
        </pc:sldMkLst>
        <pc:spChg chg="mod">
          <ac:chgData name="Daniel Hurtubise" userId="00240ab5-46a8-4031-ab8b-61076acc223c" providerId="ADAL" clId="{796C362F-6EE0-48A1-80C7-A631A0DE2D73}" dt="2018-10-05T20:10:34.551" v="2129" actId="20577"/>
          <ac:spMkLst>
            <pc:docMk/>
            <pc:sldMk cId="3126654788" sldId="273"/>
            <ac:spMk id="4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0:38.967" v="2131" actId="20577"/>
          <ac:spMkLst>
            <pc:docMk/>
            <pc:sldMk cId="3126654788" sldId="273"/>
            <ac:spMk id="5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0:21.099" v="2118" actId="790"/>
        <pc:sldMkLst>
          <pc:docMk/>
          <pc:sldMk cId="947274434" sldId="274"/>
        </pc:sldMkLst>
        <pc:spChg chg="mod">
          <ac:chgData name="Daniel Hurtubise" userId="00240ab5-46a8-4031-ab8b-61076acc223c" providerId="ADAL" clId="{796C362F-6EE0-48A1-80C7-A631A0DE2D73}" dt="2018-10-05T20:10:21.099" v="2118" actId="790"/>
          <ac:spMkLst>
            <pc:docMk/>
            <pc:sldMk cId="947274434" sldId="274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1:27.335" v="2203" actId="20577"/>
        <pc:sldMkLst>
          <pc:docMk/>
          <pc:sldMk cId="2852005696" sldId="330"/>
        </pc:sldMkLst>
        <pc:spChg chg="mod">
          <ac:chgData name="Daniel Hurtubise" userId="00240ab5-46a8-4031-ab8b-61076acc223c" providerId="ADAL" clId="{796C362F-6EE0-48A1-80C7-A631A0DE2D73}" dt="2018-10-05T20:11:27.335" v="2203" actId="20577"/>
          <ac:spMkLst>
            <pc:docMk/>
            <pc:sldMk cId="2852005696" sldId="330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09:52.831" v="2052" actId="20577"/>
        <pc:sldMkLst>
          <pc:docMk/>
          <pc:sldMk cId="987231166" sldId="332"/>
        </pc:sldMkLst>
        <pc:spChg chg="mod">
          <ac:chgData name="Daniel Hurtubise" userId="00240ab5-46a8-4031-ab8b-61076acc223c" providerId="ADAL" clId="{796C362F-6EE0-48A1-80C7-A631A0DE2D73}" dt="2018-10-05T20:09:52.831" v="2052" actId="20577"/>
          <ac:spMkLst>
            <pc:docMk/>
            <pc:sldMk cId="987231166" sldId="332"/>
            <ac:spMk id="7" creationId="{00000000-0000-0000-0000-000000000000}"/>
          </ac:spMkLst>
        </pc:spChg>
      </pc:sldChg>
      <pc:sldChg chg="addSp delSp modSp">
        <pc:chgData name="Daniel Hurtubise" userId="00240ab5-46a8-4031-ab8b-61076acc223c" providerId="ADAL" clId="{796C362F-6EE0-48A1-80C7-A631A0DE2D73}" dt="2018-10-05T20:08:31.620" v="1922" actId="14100"/>
        <pc:sldMkLst>
          <pc:docMk/>
          <pc:sldMk cId="1982437561" sldId="342"/>
        </pc:sldMkLst>
        <pc:picChg chg="add mod">
          <ac:chgData name="Daniel Hurtubise" userId="00240ab5-46a8-4031-ab8b-61076acc223c" providerId="ADAL" clId="{796C362F-6EE0-48A1-80C7-A631A0DE2D73}" dt="2018-10-05T20:08:31.620" v="1922" actId="14100"/>
          <ac:picMkLst>
            <pc:docMk/>
            <pc:sldMk cId="1982437561" sldId="342"/>
            <ac:picMk id="2" creationId="{729E72EA-3150-40FC-8AC6-65399A0ACC00}"/>
          </ac:picMkLst>
        </pc:picChg>
        <pc:picChg chg="del">
          <ac:chgData name="Daniel Hurtubise" userId="00240ab5-46a8-4031-ab8b-61076acc223c" providerId="ADAL" clId="{796C362F-6EE0-48A1-80C7-A631A0DE2D73}" dt="2018-10-05T20:06:22.375" v="1918" actId="478"/>
          <ac:picMkLst>
            <pc:docMk/>
            <pc:sldMk cId="1982437561" sldId="342"/>
            <ac:picMk id="5" creationId="{5C97864F-CD4D-4C5E-8110-1566DA725986}"/>
          </ac:picMkLst>
        </pc:picChg>
      </pc:sldChg>
      <pc:sldChg chg="modSp">
        <pc:chgData name="Daniel Hurtubise" userId="00240ab5-46a8-4031-ab8b-61076acc223c" providerId="ADAL" clId="{796C362F-6EE0-48A1-80C7-A631A0DE2D73}" dt="2018-10-05T19:56:54.463" v="1627" actId="20577"/>
        <pc:sldMkLst>
          <pc:docMk/>
          <pc:sldMk cId="3066141056" sldId="350"/>
        </pc:sldMkLst>
        <pc:spChg chg="mod">
          <ac:chgData name="Daniel Hurtubise" userId="00240ab5-46a8-4031-ab8b-61076acc223c" providerId="ADAL" clId="{796C362F-6EE0-48A1-80C7-A631A0DE2D73}" dt="2018-10-05T19:56:54.463" v="1627" actId="20577"/>
          <ac:spMkLst>
            <pc:docMk/>
            <pc:sldMk cId="3066141056" sldId="350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57:05.031" v="1647" actId="20577"/>
        <pc:sldMkLst>
          <pc:docMk/>
          <pc:sldMk cId="3140503941" sldId="351"/>
        </pc:sldMkLst>
        <pc:spChg chg="mod">
          <ac:chgData name="Daniel Hurtubise" userId="00240ab5-46a8-4031-ab8b-61076acc223c" providerId="ADAL" clId="{796C362F-6EE0-48A1-80C7-A631A0DE2D73}" dt="2018-10-05T19:57:05.031" v="1647" actId="20577"/>
          <ac:spMkLst>
            <pc:docMk/>
            <pc:sldMk cId="3140503941" sldId="351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1:15.999" v="2172" actId="20577"/>
        <pc:sldMkLst>
          <pc:docMk/>
          <pc:sldMk cId="3464808032" sldId="355"/>
        </pc:sldMkLst>
        <pc:spChg chg="mod">
          <ac:chgData name="Daniel Hurtubise" userId="00240ab5-46a8-4031-ab8b-61076acc223c" providerId="ADAL" clId="{796C362F-6EE0-48A1-80C7-A631A0DE2D73}" dt="2018-10-05T20:11:03.591" v="2167" actId="20577"/>
          <ac:spMkLst>
            <pc:docMk/>
            <pc:sldMk cId="3464808032" sldId="355"/>
            <ac:spMk id="9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1:15.999" v="2172" actId="20577"/>
          <ac:spMkLst>
            <pc:docMk/>
            <pc:sldMk cId="3464808032" sldId="355"/>
            <ac:spMk id="10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1:44.591" v="2237" actId="20577"/>
        <pc:sldMkLst>
          <pc:docMk/>
          <pc:sldMk cId="1827311997" sldId="356"/>
        </pc:sldMkLst>
        <pc:spChg chg="mod">
          <ac:chgData name="Daniel Hurtubise" userId="00240ab5-46a8-4031-ab8b-61076acc223c" providerId="ADAL" clId="{796C362F-6EE0-48A1-80C7-A631A0DE2D73}" dt="2018-10-05T20:11:33.343" v="2216" actId="20577"/>
          <ac:spMkLst>
            <pc:docMk/>
            <pc:sldMk cId="1827311997" sldId="356"/>
            <ac:spMk id="4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1:38.871" v="2223" actId="20577"/>
          <ac:spMkLst>
            <pc:docMk/>
            <pc:sldMk cId="1827311997" sldId="356"/>
            <ac:spMk id="7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1:44.591" v="2237" actId="20577"/>
          <ac:spMkLst>
            <pc:docMk/>
            <pc:sldMk cId="1827311997" sldId="356"/>
            <ac:spMk id="9" creationId="{00000000-0000-0000-0000-000000000000}"/>
          </ac:spMkLst>
        </pc:spChg>
      </pc:sldChg>
      <pc:sldChg chg="addSp modSp modAnim">
        <pc:chgData name="Daniel Hurtubise" userId="00240ab5-46a8-4031-ab8b-61076acc223c" providerId="ADAL" clId="{796C362F-6EE0-48A1-80C7-A631A0DE2D73}" dt="2018-10-10T05:00:15.194" v="2377" actId="20577"/>
        <pc:sldMkLst>
          <pc:docMk/>
          <pc:sldMk cId="751926514" sldId="357"/>
        </pc:sldMkLst>
        <pc:spChg chg="mod">
          <ac:chgData name="Daniel Hurtubise" userId="00240ab5-46a8-4031-ab8b-61076acc223c" providerId="ADAL" clId="{796C362F-6EE0-48A1-80C7-A631A0DE2D73}" dt="2018-10-10T05:00:15.194" v="2377" actId="20577"/>
          <ac:spMkLst>
            <pc:docMk/>
            <pc:sldMk cId="751926514" sldId="357"/>
            <ac:spMk id="5" creationId="{00000000-0000-0000-0000-000000000000}"/>
          </ac:spMkLst>
        </pc:spChg>
        <pc:picChg chg="add mod">
          <ac:chgData name="Daniel Hurtubise" userId="00240ab5-46a8-4031-ab8b-61076acc223c" providerId="ADAL" clId="{796C362F-6EE0-48A1-80C7-A631A0DE2D73}" dt="2018-10-08T09:10:34.035" v="2363" actId="1076"/>
          <ac:picMkLst>
            <pc:docMk/>
            <pc:sldMk cId="751926514" sldId="357"/>
            <ac:picMk id="6" creationId="{CF5A713B-46F1-4A7D-A939-6BD20F25CB6D}"/>
          </ac:picMkLst>
        </pc:picChg>
      </pc:sldChg>
      <pc:sldChg chg="modSp">
        <pc:chgData name="Daniel Hurtubise" userId="00240ab5-46a8-4031-ab8b-61076acc223c" providerId="ADAL" clId="{796C362F-6EE0-48A1-80C7-A631A0DE2D73}" dt="2018-10-05T20:09:16.320" v="1980" actId="5793"/>
        <pc:sldMkLst>
          <pc:docMk/>
          <pc:sldMk cId="4122543388" sldId="358"/>
        </pc:sldMkLst>
        <pc:spChg chg="mod">
          <ac:chgData name="Daniel Hurtubise" userId="00240ab5-46a8-4031-ab8b-61076acc223c" providerId="ADAL" clId="{796C362F-6EE0-48A1-80C7-A631A0DE2D73}" dt="2018-10-05T20:09:16.320" v="1980" actId="5793"/>
          <ac:spMkLst>
            <pc:docMk/>
            <pc:sldMk cId="4122543388" sldId="358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59:47.606" v="1811"/>
        <pc:sldMkLst>
          <pc:docMk/>
          <pc:sldMk cId="3186043507" sldId="366"/>
        </pc:sldMkLst>
        <pc:spChg chg="mod">
          <ac:chgData name="Daniel Hurtubise" userId="00240ab5-46a8-4031-ab8b-61076acc223c" providerId="ADAL" clId="{796C362F-6EE0-48A1-80C7-A631A0DE2D73}" dt="2018-10-05T19:59:16.295" v="1761" actId="20577"/>
          <ac:spMkLst>
            <pc:docMk/>
            <pc:sldMk cId="3186043507" sldId="366"/>
            <ac:spMk id="3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9:41.383" v="1810" actId="20577"/>
          <ac:spMkLst>
            <pc:docMk/>
            <pc:sldMk cId="3186043507" sldId="366"/>
            <ac:spMk id="6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9:47.606" v="1811"/>
          <ac:spMkLst>
            <pc:docMk/>
            <pc:sldMk cId="3186043507" sldId="366"/>
            <ac:spMk id="8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01:06.185" v="1872"/>
        <pc:sldMkLst>
          <pc:docMk/>
          <pc:sldMk cId="219961454" sldId="368"/>
        </pc:sldMkLst>
        <pc:spChg chg="mod">
          <ac:chgData name="Daniel Hurtubise" userId="00240ab5-46a8-4031-ab8b-61076acc223c" providerId="ADAL" clId="{796C362F-6EE0-48A1-80C7-A631A0DE2D73}" dt="2018-10-05T20:01:06.185" v="1872"/>
          <ac:spMkLst>
            <pc:docMk/>
            <pc:sldMk cId="219961454" sldId="368"/>
            <ac:spMk id="3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00:24.703" v="1870" actId="20577"/>
          <ac:spMkLst>
            <pc:docMk/>
            <pc:sldMk cId="219961454" sldId="368"/>
            <ac:spMk id="6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00:28.966" v="1871"/>
          <ac:spMkLst>
            <pc:docMk/>
            <pc:sldMk cId="219961454" sldId="368"/>
            <ac:spMk id="8" creationId="{00000000-0000-0000-0000-000000000000}"/>
          </ac:spMkLst>
        </pc:spChg>
      </pc:sldChg>
      <pc:sldChg chg="addSp delSp modSp delAnim modAnim">
        <pc:chgData name="Daniel Hurtubise" userId="00240ab5-46a8-4031-ab8b-61076acc223c" providerId="ADAL" clId="{796C362F-6EE0-48A1-80C7-A631A0DE2D73}" dt="2018-10-05T19:51:40.304" v="1297" actId="20577"/>
        <pc:sldMkLst>
          <pc:docMk/>
          <pc:sldMk cId="3374585884" sldId="373"/>
        </pc:sldMkLst>
        <pc:spChg chg="mod">
          <ac:chgData name="Daniel Hurtubise" userId="00240ab5-46a8-4031-ab8b-61076acc223c" providerId="ADAL" clId="{796C362F-6EE0-48A1-80C7-A631A0DE2D73}" dt="2018-10-05T19:33:12.175" v="570" actId="20577"/>
          <ac:spMkLst>
            <pc:docMk/>
            <pc:sldMk cId="3374585884" sldId="373"/>
            <ac:spMk id="2" creationId="{00000000-0000-0000-0000-000000000000}"/>
          </ac:spMkLst>
        </pc:spChg>
        <pc:spChg chg="del mod topLvl">
          <ac:chgData name="Daniel Hurtubise" userId="00240ab5-46a8-4031-ab8b-61076acc223c" providerId="ADAL" clId="{796C362F-6EE0-48A1-80C7-A631A0DE2D73}" dt="2018-10-05T19:39:23.263" v="701" actId="478"/>
          <ac:spMkLst>
            <pc:docMk/>
            <pc:sldMk cId="3374585884" sldId="373"/>
            <ac:spMk id="3" creationId="{00000000-0000-0000-0000-000000000000}"/>
          </ac:spMkLst>
        </pc:spChg>
        <pc:spChg chg="add mod topLvl">
          <ac:chgData name="Daniel Hurtubise" userId="00240ab5-46a8-4031-ab8b-61076acc223c" providerId="ADAL" clId="{796C362F-6EE0-48A1-80C7-A631A0DE2D73}" dt="2018-10-05T19:51:38.224" v="1295" actId="20577"/>
          <ac:spMkLst>
            <pc:docMk/>
            <pc:sldMk cId="3374585884" sldId="373"/>
            <ac:spMk id="4" creationId="{D4A16B25-EEFC-4491-9CFD-D9B197722094}"/>
          </ac:spMkLst>
        </pc:spChg>
        <pc:spChg chg="add mod">
          <ac:chgData name="Daniel Hurtubise" userId="00240ab5-46a8-4031-ab8b-61076acc223c" providerId="ADAL" clId="{796C362F-6EE0-48A1-80C7-A631A0DE2D73}" dt="2018-10-05T19:40:59.109" v="756" actId="692"/>
          <ac:spMkLst>
            <pc:docMk/>
            <pc:sldMk cId="3374585884" sldId="373"/>
            <ac:spMk id="6" creationId="{BC61825B-0782-4CCC-85AD-801724AE7A2E}"/>
          </ac:spMkLst>
        </pc:spChg>
        <pc:spChg chg="mod">
          <ac:chgData name="Daniel Hurtubise" userId="00240ab5-46a8-4031-ab8b-61076acc223c" providerId="ADAL" clId="{796C362F-6EE0-48A1-80C7-A631A0DE2D73}" dt="2018-10-05T19:33:17.661" v="579" actId="20577"/>
          <ac:spMkLst>
            <pc:docMk/>
            <pc:sldMk cId="3374585884" sldId="373"/>
            <ac:spMk id="9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33:22.319" v="583" actId="20577"/>
          <ac:spMkLst>
            <pc:docMk/>
            <pc:sldMk cId="3374585884" sldId="373"/>
            <ac:spMk id="10" creationId="{00000000-0000-0000-0000-000000000000}"/>
          </ac:spMkLst>
        </pc:spChg>
        <pc:spChg chg="mod topLvl">
          <ac:chgData name="Daniel Hurtubise" userId="00240ab5-46a8-4031-ab8b-61076acc223c" providerId="ADAL" clId="{796C362F-6EE0-48A1-80C7-A631A0DE2D73}" dt="2018-10-05T19:41:52.634" v="789" actId="164"/>
          <ac:spMkLst>
            <pc:docMk/>
            <pc:sldMk cId="3374585884" sldId="373"/>
            <ac:spMk id="20" creationId="{EFCAAC10-959E-434C-ABE8-72059912D6CA}"/>
          </ac:spMkLst>
        </pc:spChg>
        <pc:spChg chg="mod">
          <ac:chgData name="Daniel Hurtubise" userId="00240ab5-46a8-4031-ab8b-61076acc223c" providerId="ADAL" clId="{796C362F-6EE0-48A1-80C7-A631A0DE2D73}" dt="2018-10-05T19:33:34.737" v="608" actId="20577"/>
          <ac:spMkLst>
            <pc:docMk/>
            <pc:sldMk cId="3374585884" sldId="373"/>
            <ac:spMk id="29" creationId="{00000000-0000-0000-0000-000000000000}"/>
          </ac:spMkLst>
        </pc:spChg>
        <pc:spChg chg="add del mod">
          <ac:chgData name="Daniel Hurtubise" userId="00240ab5-46a8-4031-ab8b-61076acc223c" providerId="ADAL" clId="{796C362F-6EE0-48A1-80C7-A631A0DE2D73}" dt="2018-10-05T19:42:32.263" v="790" actId="478"/>
          <ac:spMkLst>
            <pc:docMk/>
            <pc:sldMk cId="3374585884" sldId="373"/>
            <ac:spMk id="35" creationId="{0AD98582-F2C7-4146-8365-EF8B87C65FA5}"/>
          </ac:spMkLst>
        </pc:spChg>
        <pc:spChg chg="add mod">
          <ac:chgData name="Daniel Hurtubise" userId="00240ab5-46a8-4031-ab8b-61076acc223c" providerId="ADAL" clId="{796C362F-6EE0-48A1-80C7-A631A0DE2D73}" dt="2018-10-05T19:39:37.925" v="707" actId="164"/>
          <ac:spMkLst>
            <pc:docMk/>
            <pc:sldMk cId="3374585884" sldId="373"/>
            <ac:spMk id="37" creationId="{41AD92B4-26A9-4A83-8DDB-5701B8ADB87A}"/>
          </ac:spMkLst>
        </pc:spChg>
        <pc:spChg chg="add mod">
          <ac:chgData name="Daniel Hurtubise" userId="00240ab5-46a8-4031-ab8b-61076acc223c" providerId="ADAL" clId="{796C362F-6EE0-48A1-80C7-A631A0DE2D73}" dt="2018-10-05T19:39:37.925" v="707" actId="164"/>
          <ac:spMkLst>
            <pc:docMk/>
            <pc:sldMk cId="3374585884" sldId="373"/>
            <ac:spMk id="38" creationId="{11876DD1-494D-4B89-AE8A-CB7025FB7519}"/>
          </ac:spMkLst>
        </pc:spChg>
        <pc:spChg chg="add mod">
          <ac:chgData name="Daniel Hurtubise" userId="00240ab5-46a8-4031-ab8b-61076acc223c" providerId="ADAL" clId="{796C362F-6EE0-48A1-80C7-A631A0DE2D73}" dt="2018-10-05T19:51:33.935" v="1293" actId="20577"/>
          <ac:spMkLst>
            <pc:docMk/>
            <pc:sldMk cId="3374585884" sldId="373"/>
            <ac:spMk id="39" creationId="{A31AD080-BCCE-4BFA-ADEA-BD7D5A1E03CE}"/>
          </ac:spMkLst>
        </pc:spChg>
        <pc:spChg chg="add mod">
          <ac:chgData name="Daniel Hurtubise" userId="00240ab5-46a8-4031-ab8b-61076acc223c" providerId="ADAL" clId="{796C362F-6EE0-48A1-80C7-A631A0DE2D73}" dt="2018-10-05T19:41:37.488" v="787" actId="164"/>
          <ac:spMkLst>
            <pc:docMk/>
            <pc:sldMk cId="3374585884" sldId="373"/>
            <ac:spMk id="40" creationId="{C58B7E78-6A6C-4CA6-A787-E44EA76B0F9E}"/>
          </ac:spMkLst>
        </pc:spChg>
        <pc:spChg chg="add del">
          <ac:chgData name="Daniel Hurtubise" userId="00240ab5-46a8-4031-ab8b-61076acc223c" providerId="ADAL" clId="{796C362F-6EE0-48A1-80C7-A631A0DE2D73}" dt="2018-10-05T19:39:57.602" v="711"/>
          <ac:spMkLst>
            <pc:docMk/>
            <pc:sldMk cId="3374585884" sldId="373"/>
            <ac:spMk id="42" creationId="{C66444D6-12CC-4F2C-BBB7-665E3FBCB15E}"/>
          </ac:spMkLst>
        </pc:spChg>
        <pc:spChg chg="add del">
          <ac:chgData name="Daniel Hurtubise" userId="00240ab5-46a8-4031-ab8b-61076acc223c" providerId="ADAL" clId="{796C362F-6EE0-48A1-80C7-A631A0DE2D73}" dt="2018-10-05T19:39:57.602" v="711"/>
          <ac:spMkLst>
            <pc:docMk/>
            <pc:sldMk cId="3374585884" sldId="373"/>
            <ac:spMk id="44" creationId="{13387F72-751F-4623-979F-BE9C78BBA4B7}"/>
          </ac:spMkLst>
        </pc:spChg>
        <pc:spChg chg="add del">
          <ac:chgData name="Daniel Hurtubise" userId="00240ab5-46a8-4031-ab8b-61076acc223c" providerId="ADAL" clId="{796C362F-6EE0-48A1-80C7-A631A0DE2D73}" dt="2018-10-05T19:40:02.791" v="716"/>
          <ac:spMkLst>
            <pc:docMk/>
            <pc:sldMk cId="3374585884" sldId="373"/>
            <ac:spMk id="45" creationId="{2FCF37CB-4603-4669-95A3-C6F8EC30BCAC}"/>
          </ac:spMkLst>
        </pc:spChg>
        <pc:spChg chg="add del">
          <ac:chgData name="Daniel Hurtubise" userId="00240ab5-46a8-4031-ab8b-61076acc223c" providerId="ADAL" clId="{796C362F-6EE0-48A1-80C7-A631A0DE2D73}" dt="2018-10-05T19:40:02.791" v="716"/>
          <ac:spMkLst>
            <pc:docMk/>
            <pc:sldMk cId="3374585884" sldId="373"/>
            <ac:spMk id="46" creationId="{FF591D26-3320-40C0-8547-32F7403CC22A}"/>
          </ac:spMkLst>
        </pc:spChg>
        <pc:spChg chg="add mod">
          <ac:chgData name="Daniel Hurtubise" userId="00240ab5-46a8-4031-ab8b-61076acc223c" providerId="ADAL" clId="{796C362F-6EE0-48A1-80C7-A631A0DE2D73}" dt="2018-10-05T19:41:43.004" v="788" actId="164"/>
          <ac:spMkLst>
            <pc:docMk/>
            <pc:sldMk cId="3374585884" sldId="373"/>
            <ac:spMk id="47" creationId="{AFE1E82C-42F5-4D9F-BDF7-DE655B6E8EDE}"/>
          </ac:spMkLst>
        </pc:spChg>
        <pc:spChg chg="add mod">
          <ac:chgData name="Daniel Hurtubise" userId="00240ab5-46a8-4031-ab8b-61076acc223c" providerId="ADAL" clId="{796C362F-6EE0-48A1-80C7-A631A0DE2D73}" dt="2018-10-05T19:41:43.004" v="788" actId="164"/>
          <ac:spMkLst>
            <pc:docMk/>
            <pc:sldMk cId="3374585884" sldId="373"/>
            <ac:spMk id="48" creationId="{7927AFE1-D84A-4CD2-9A43-D822C07616B0}"/>
          </ac:spMkLst>
        </pc:spChg>
        <pc:spChg chg="add mod">
          <ac:chgData name="Daniel Hurtubise" userId="00240ab5-46a8-4031-ab8b-61076acc223c" providerId="ADAL" clId="{796C362F-6EE0-48A1-80C7-A631A0DE2D73}" dt="2018-10-05T19:51:40.304" v="1297" actId="20577"/>
          <ac:spMkLst>
            <pc:docMk/>
            <pc:sldMk cId="3374585884" sldId="373"/>
            <ac:spMk id="50" creationId="{60FA4A4E-8BFB-42BB-B40C-1AD4EECA3A17}"/>
          </ac:spMkLst>
        </pc:spChg>
        <pc:spChg chg="add mod">
          <ac:chgData name="Daniel Hurtubise" userId="00240ab5-46a8-4031-ab8b-61076acc223c" providerId="ADAL" clId="{796C362F-6EE0-48A1-80C7-A631A0DE2D73}" dt="2018-10-05T19:41:31.063" v="786" actId="164"/>
          <ac:spMkLst>
            <pc:docMk/>
            <pc:sldMk cId="3374585884" sldId="373"/>
            <ac:spMk id="51" creationId="{E7393AE3-333F-414E-821B-377D866E570D}"/>
          </ac:spMkLst>
        </pc:spChg>
        <pc:grpChg chg="add del mod">
          <ac:chgData name="Daniel Hurtubise" userId="00240ab5-46a8-4031-ab8b-61076acc223c" providerId="ADAL" clId="{796C362F-6EE0-48A1-80C7-A631A0DE2D73}" dt="2018-10-05T19:37:17.163" v="670" actId="165"/>
          <ac:grpSpMkLst>
            <pc:docMk/>
            <pc:sldMk cId="3374585884" sldId="373"/>
            <ac:grpSpMk id="5" creationId="{77CFAAE2-BA6E-4DDA-81A7-420952BE1605}"/>
          </ac:grpSpMkLst>
        </pc:grpChg>
        <pc:grpChg chg="add mod">
          <ac:chgData name="Daniel Hurtubise" userId="00240ab5-46a8-4031-ab8b-61076acc223c" providerId="ADAL" clId="{796C362F-6EE0-48A1-80C7-A631A0DE2D73}" dt="2018-10-05T19:41:52.634" v="789" actId="164"/>
          <ac:grpSpMkLst>
            <pc:docMk/>
            <pc:sldMk cId="3374585884" sldId="373"/>
            <ac:grpSpMk id="8" creationId="{2A4249E4-58B3-490B-8214-1EF6560F4651}"/>
          </ac:grpSpMkLst>
        </pc:grpChg>
        <pc:grpChg chg="add mod">
          <ac:chgData name="Daniel Hurtubise" userId="00240ab5-46a8-4031-ab8b-61076acc223c" providerId="ADAL" clId="{796C362F-6EE0-48A1-80C7-A631A0DE2D73}" dt="2018-10-05T19:41:52.634" v="789" actId="164"/>
          <ac:grpSpMkLst>
            <pc:docMk/>
            <pc:sldMk cId="3374585884" sldId="373"/>
            <ac:grpSpMk id="11" creationId="{F918A730-A146-470B-9100-7203E999BDEE}"/>
          </ac:grpSpMkLst>
        </pc:grpChg>
        <pc:grpChg chg="add mod">
          <ac:chgData name="Daniel Hurtubise" userId="00240ab5-46a8-4031-ab8b-61076acc223c" providerId="ADAL" clId="{796C362F-6EE0-48A1-80C7-A631A0DE2D73}" dt="2018-10-05T19:41:52.634" v="789" actId="164"/>
          <ac:grpSpMkLst>
            <pc:docMk/>
            <pc:sldMk cId="3374585884" sldId="373"/>
            <ac:grpSpMk id="17" creationId="{0977B76C-5792-4130-BE2E-30B636C68981}"/>
          </ac:grpSpMkLst>
        </pc:grpChg>
        <pc:grpChg chg="add mod">
          <ac:chgData name="Daniel Hurtubise" userId="00240ab5-46a8-4031-ab8b-61076acc223c" providerId="ADAL" clId="{796C362F-6EE0-48A1-80C7-A631A0DE2D73}" dt="2018-10-05T19:41:52.634" v="789" actId="164"/>
          <ac:grpSpMkLst>
            <pc:docMk/>
            <pc:sldMk cId="3374585884" sldId="373"/>
            <ac:grpSpMk id="18" creationId="{BCE8333D-1AF4-4AE0-9B77-1F9B156091AC}"/>
          </ac:grpSpMkLst>
        </pc:grpChg>
        <pc:grpChg chg="add mod">
          <ac:chgData name="Daniel Hurtubise" userId="00240ab5-46a8-4031-ab8b-61076acc223c" providerId="ADAL" clId="{796C362F-6EE0-48A1-80C7-A631A0DE2D73}" dt="2018-10-05T19:41:52.634" v="789" actId="164"/>
          <ac:grpSpMkLst>
            <pc:docMk/>
            <pc:sldMk cId="3374585884" sldId="373"/>
            <ac:grpSpMk id="21" creationId="{096F337E-48D4-45EE-BE41-5116A44F21E4}"/>
          </ac:grpSpMkLst>
        </pc:grpChg>
        <pc:grpChg chg="add mod">
          <ac:chgData name="Daniel Hurtubise" userId="00240ab5-46a8-4031-ab8b-61076acc223c" providerId="ADAL" clId="{796C362F-6EE0-48A1-80C7-A631A0DE2D73}" dt="2018-10-05T19:41:52.634" v="789" actId="164"/>
          <ac:grpSpMkLst>
            <pc:docMk/>
            <pc:sldMk cId="3374585884" sldId="373"/>
            <ac:grpSpMk id="22" creationId="{81AAB8B7-ED86-4B8B-8CFD-9D5AEDA6888D}"/>
          </ac:grpSpMkLst>
        </pc:grpChg>
        <pc:grpChg chg="del mod topLvl">
          <ac:chgData name="Daniel Hurtubise" userId="00240ab5-46a8-4031-ab8b-61076acc223c" providerId="ADAL" clId="{796C362F-6EE0-48A1-80C7-A631A0DE2D73}" dt="2018-10-05T19:37:22.901" v="671" actId="165"/>
          <ac:grpSpMkLst>
            <pc:docMk/>
            <pc:sldMk cId="3374585884" sldId="373"/>
            <ac:grpSpMk id="64" creationId="{563F9B01-9829-4562-9239-5BE7C817A2A6}"/>
          </ac:grpSpMkLst>
        </pc:grpChg>
        <pc:picChg chg="add del mod topLvl">
          <ac:chgData name="Daniel Hurtubise" userId="00240ab5-46a8-4031-ab8b-61076acc223c" providerId="ADAL" clId="{796C362F-6EE0-48A1-80C7-A631A0DE2D73}" dt="2018-10-05T19:39:17.528" v="699" actId="478"/>
          <ac:picMkLst>
            <pc:docMk/>
            <pc:sldMk cId="3374585884" sldId="373"/>
            <ac:picMk id="24" creationId="{00000000-0000-0000-0000-000000000000}"/>
          </ac:picMkLst>
        </pc:picChg>
        <pc:picChg chg="del mod topLvl">
          <ac:chgData name="Daniel Hurtubise" userId="00240ab5-46a8-4031-ab8b-61076acc223c" providerId="ADAL" clId="{796C362F-6EE0-48A1-80C7-A631A0DE2D73}" dt="2018-10-05T19:38:37.711" v="692" actId="478"/>
          <ac:picMkLst>
            <pc:docMk/>
            <pc:sldMk cId="3374585884" sldId="373"/>
            <ac:picMk id="25" creationId="{00000000-0000-0000-0000-000000000000}"/>
          </ac:picMkLst>
        </pc:picChg>
        <pc:picChg chg="del mod topLvl">
          <ac:chgData name="Daniel Hurtubise" userId="00240ab5-46a8-4031-ab8b-61076acc223c" providerId="ADAL" clId="{796C362F-6EE0-48A1-80C7-A631A0DE2D73}" dt="2018-10-05T19:39:20.367" v="700" actId="478"/>
          <ac:picMkLst>
            <pc:docMk/>
            <pc:sldMk cId="3374585884" sldId="373"/>
            <ac:picMk id="26" creationId="{00000000-0000-0000-0000-000000000000}"/>
          </ac:picMkLst>
        </pc:picChg>
        <pc:picChg chg="add del mod topLvl">
          <ac:chgData name="Daniel Hurtubise" userId="00240ab5-46a8-4031-ab8b-61076acc223c" providerId="ADAL" clId="{796C362F-6EE0-48A1-80C7-A631A0DE2D73}" dt="2018-10-05T19:40:04.335" v="717" actId="478"/>
          <ac:picMkLst>
            <pc:docMk/>
            <pc:sldMk cId="3374585884" sldId="373"/>
            <ac:picMk id="27" creationId="{00000000-0000-0000-0000-000000000000}"/>
          </ac:picMkLst>
        </pc:picChg>
        <pc:picChg chg="del mod topLvl">
          <ac:chgData name="Daniel Hurtubise" userId="00240ab5-46a8-4031-ab8b-61076acc223c" providerId="ADAL" clId="{796C362F-6EE0-48A1-80C7-A631A0DE2D73}" dt="2018-10-05T19:40:13.271" v="720" actId="478"/>
          <ac:picMkLst>
            <pc:docMk/>
            <pc:sldMk cId="3374585884" sldId="373"/>
            <ac:picMk id="28" creationId="{00000000-0000-0000-0000-000000000000}"/>
          </ac:picMkLst>
        </pc:picChg>
        <pc:picChg chg="add del">
          <ac:chgData name="Daniel Hurtubise" userId="00240ab5-46a8-4031-ab8b-61076acc223c" providerId="ADAL" clId="{796C362F-6EE0-48A1-80C7-A631A0DE2D73}" dt="2018-10-05T19:36:31.481" v="666" actId="478"/>
          <ac:picMkLst>
            <pc:docMk/>
            <pc:sldMk cId="3374585884" sldId="373"/>
            <ac:picMk id="33" creationId="{53427455-8C73-4C96-B73D-6C3E7B514FD9}"/>
          </ac:picMkLst>
        </pc:picChg>
      </pc:sldChg>
      <pc:sldChg chg="modSp modAnim">
        <pc:chgData name="Daniel Hurtubise" userId="00240ab5-46a8-4031-ab8b-61076acc223c" providerId="ADAL" clId="{796C362F-6EE0-48A1-80C7-A631A0DE2D73}" dt="2018-10-05T19:43:59.827" v="815"/>
        <pc:sldMkLst>
          <pc:docMk/>
          <pc:sldMk cId="1181681096" sldId="374"/>
        </pc:sldMkLst>
        <pc:spChg chg="mod">
          <ac:chgData name="Daniel Hurtubise" userId="00240ab5-46a8-4031-ab8b-61076acc223c" providerId="ADAL" clId="{796C362F-6EE0-48A1-80C7-A631A0DE2D73}" dt="2018-10-05T19:43:23.239" v="813" actId="20577"/>
          <ac:spMkLst>
            <pc:docMk/>
            <pc:sldMk cId="1181681096" sldId="374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4:27.771" v="829" actId="692"/>
        <pc:sldMkLst>
          <pc:docMk/>
          <pc:sldMk cId="3835305294" sldId="375"/>
        </pc:sldMkLst>
        <pc:spChg chg="mod">
          <ac:chgData name="Daniel Hurtubise" userId="00240ab5-46a8-4031-ab8b-61076acc223c" providerId="ADAL" clId="{796C362F-6EE0-48A1-80C7-A631A0DE2D73}" dt="2018-10-05T19:44:10.007" v="828" actId="20577"/>
          <ac:spMkLst>
            <pc:docMk/>
            <pc:sldMk cId="3835305294" sldId="375"/>
            <ac:spMk id="3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44:27.771" v="829" actId="692"/>
          <ac:spMkLst>
            <pc:docMk/>
            <pc:sldMk cId="3835305294" sldId="375"/>
            <ac:spMk id="15" creationId="{C56E059E-6BCB-4890-885C-7D0632D18925}"/>
          </ac:spMkLst>
        </pc:spChg>
      </pc:sldChg>
      <pc:sldChg chg="modSp">
        <pc:chgData name="Daniel Hurtubise" userId="00240ab5-46a8-4031-ab8b-61076acc223c" providerId="ADAL" clId="{796C362F-6EE0-48A1-80C7-A631A0DE2D73}" dt="2018-10-05T19:45:04.250" v="863" actId="20577"/>
        <pc:sldMkLst>
          <pc:docMk/>
          <pc:sldMk cId="3341486511" sldId="376"/>
        </pc:sldMkLst>
        <pc:spChg chg="mod">
          <ac:chgData name="Daniel Hurtubise" userId="00240ab5-46a8-4031-ab8b-61076acc223c" providerId="ADAL" clId="{796C362F-6EE0-48A1-80C7-A631A0DE2D73}" dt="2018-10-05T19:45:04.250" v="863" actId="20577"/>
          <ac:spMkLst>
            <pc:docMk/>
            <pc:sldMk cId="3341486511" sldId="376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5:11.260" v="875" actId="20577"/>
        <pc:sldMkLst>
          <pc:docMk/>
          <pc:sldMk cId="4055194834" sldId="377"/>
        </pc:sldMkLst>
        <pc:spChg chg="mod">
          <ac:chgData name="Daniel Hurtubise" userId="00240ab5-46a8-4031-ab8b-61076acc223c" providerId="ADAL" clId="{796C362F-6EE0-48A1-80C7-A631A0DE2D73}" dt="2018-10-05T19:45:11.260" v="875" actId="20577"/>
          <ac:spMkLst>
            <pc:docMk/>
            <pc:sldMk cId="4055194834" sldId="377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5:26.066" v="885" actId="20577"/>
        <pc:sldMkLst>
          <pc:docMk/>
          <pc:sldMk cId="2736938014" sldId="378"/>
        </pc:sldMkLst>
        <pc:spChg chg="mod">
          <ac:chgData name="Daniel Hurtubise" userId="00240ab5-46a8-4031-ab8b-61076acc223c" providerId="ADAL" clId="{796C362F-6EE0-48A1-80C7-A631A0DE2D73}" dt="2018-10-05T19:45:26.066" v="885" actId="20577"/>
          <ac:spMkLst>
            <pc:docMk/>
            <pc:sldMk cId="2736938014" sldId="378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5:31.880" v="894" actId="20577"/>
        <pc:sldMkLst>
          <pc:docMk/>
          <pc:sldMk cId="38582581" sldId="379"/>
        </pc:sldMkLst>
        <pc:spChg chg="mod">
          <ac:chgData name="Daniel Hurtubise" userId="00240ab5-46a8-4031-ab8b-61076acc223c" providerId="ADAL" clId="{796C362F-6EE0-48A1-80C7-A631A0DE2D73}" dt="2018-10-05T19:45:31.880" v="894" actId="20577"/>
          <ac:spMkLst>
            <pc:docMk/>
            <pc:sldMk cId="38582581" sldId="379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5:50.527" v="921" actId="20577"/>
        <pc:sldMkLst>
          <pc:docMk/>
          <pc:sldMk cId="2300345922" sldId="380"/>
        </pc:sldMkLst>
        <pc:spChg chg="mod">
          <ac:chgData name="Daniel Hurtubise" userId="00240ab5-46a8-4031-ab8b-61076acc223c" providerId="ADAL" clId="{796C362F-6EE0-48A1-80C7-A631A0DE2D73}" dt="2018-10-05T19:45:50.527" v="921" actId="20577"/>
          <ac:spMkLst>
            <pc:docMk/>
            <pc:sldMk cId="2300345922" sldId="380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5:55.575" v="932" actId="20577"/>
        <pc:sldMkLst>
          <pc:docMk/>
          <pc:sldMk cId="2581772596" sldId="381"/>
        </pc:sldMkLst>
        <pc:spChg chg="mod">
          <ac:chgData name="Daniel Hurtubise" userId="00240ab5-46a8-4031-ab8b-61076acc223c" providerId="ADAL" clId="{796C362F-6EE0-48A1-80C7-A631A0DE2D73}" dt="2018-10-05T19:45:55.575" v="932" actId="20577"/>
          <ac:spMkLst>
            <pc:docMk/>
            <pc:sldMk cId="2581772596" sldId="381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02.263" v="941" actId="20577"/>
        <pc:sldMkLst>
          <pc:docMk/>
          <pc:sldMk cId="3431473997" sldId="382"/>
        </pc:sldMkLst>
        <pc:spChg chg="mod">
          <ac:chgData name="Daniel Hurtubise" userId="00240ab5-46a8-4031-ab8b-61076acc223c" providerId="ADAL" clId="{796C362F-6EE0-48A1-80C7-A631A0DE2D73}" dt="2018-10-05T19:46:02.263" v="941" actId="20577"/>
          <ac:spMkLst>
            <pc:docMk/>
            <pc:sldMk cId="3431473997" sldId="382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07.671" v="950" actId="20577"/>
        <pc:sldMkLst>
          <pc:docMk/>
          <pc:sldMk cId="2183403251" sldId="383"/>
        </pc:sldMkLst>
        <pc:spChg chg="mod">
          <ac:chgData name="Daniel Hurtubise" userId="00240ab5-46a8-4031-ab8b-61076acc223c" providerId="ADAL" clId="{796C362F-6EE0-48A1-80C7-A631A0DE2D73}" dt="2018-10-05T19:46:07.671" v="950" actId="20577"/>
          <ac:spMkLst>
            <pc:docMk/>
            <pc:sldMk cId="2183403251" sldId="383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12.376" v="957" actId="20577"/>
        <pc:sldMkLst>
          <pc:docMk/>
          <pc:sldMk cId="2385107026" sldId="384"/>
        </pc:sldMkLst>
        <pc:spChg chg="mod">
          <ac:chgData name="Daniel Hurtubise" userId="00240ab5-46a8-4031-ab8b-61076acc223c" providerId="ADAL" clId="{796C362F-6EE0-48A1-80C7-A631A0DE2D73}" dt="2018-10-05T19:46:12.376" v="957" actId="20577"/>
          <ac:spMkLst>
            <pc:docMk/>
            <pc:sldMk cId="2385107026" sldId="384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22.695" v="982" actId="20577"/>
        <pc:sldMkLst>
          <pc:docMk/>
          <pc:sldMk cId="1788626861" sldId="385"/>
        </pc:sldMkLst>
        <pc:spChg chg="mod">
          <ac:chgData name="Daniel Hurtubise" userId="00240ab5-46a8-4031-ab8b-61076acc223c" providerId="ADAL" clId="{796C362F-6EE0-48A1-80C7-A631A0DE2D73}" dt="2018-10-05T19:46:22.695" v="982" actId="20577"/>
          <ac:spMkLst>
            <pc:docMk/>
            <pc:sldMk cId="1788626861" sldId="385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30.703" v="997" actId="20577"/>
        <pc:sldMkLst>
          <pc:docMk/>
          <pc:sldMk cId="609802190" sldId="386"/>
        </pc:sldMkLst>
        <pc:spChg chg="mod">
          <ac:chgData name="Daniel Hurtubise" userId="00240ab5-46a8-4031-ab8b-61076acc223c" providerId="ADAL" clId="{796C362F-6EE0-48A1-80C7-A631A0DE2D73}" dt="2018-10-05T19:46:30.703" v="997" actId="20577"/>
          <ac:spMkLst>
            <pc:docMk/>
            <pc:sldMk cId="609802190" sldId="386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36.831" v="1017" actId="20577"/>
        <pc:sldMkLst>
          <pc:docMk/>
          <pc:sldMk cId="1915883795" sldId="387"/>
        </pc:sldMkLst>
        <pc:spChg chg="mod">
          <ac:chgData name="Daniel Hurtubise" userId="00240ab5-46a8-4031-ab8b-61076acc223c" providerId="ADAL" clId="{796C362F-6EE0-48A1-80C7-A631A0DE2D73}" dt="2018-10-05T19:46:36.831" v="1017" actId="20577"/>
          <ac:spMkLst>
            <pc:docMk/>
            <pc:sldMk cId="1915883795" sldId="387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6:52.733" v="1035" actId="20577"/>
        <pc:sldMkLst>
          <pc:docMk/>
          <pc:sldMk cId="298157916" sldId="390"/>
        </pc:sldMkLst>
        <pc:spChg chg="mod">
          <ac:chgData name="Daniel Hurtubise" userId="00240ab5-46a8-4031-ab8b-61076acc223c" providerId="ADAL" clId="{796C362F-6EE0-48A1-80C7-A631A0DE2D73}" dt="2018-10-05T19:46:52.733" v="1035" actId="20577"/>
          <ac:spMkLst>
            <pc:docMk/>
            <pc:sldMk cId="298157916" sldId="390"/>
            <ac:spMk id="4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31:55.527" v="500" actId="20577"/>
        <pc:sldMkLst>
          <pc:docMk/>
          <pc:sldMk cId="1967436931" sldId="391"/>
        </pc:sldMkLst>
        <pc:spChg chg="mod">
          <ac:chgData name="Daniel Hurtubise" userId="00240ab5-46a8-4031-ab8b-61076acc223c" providerId="ADAL" clId="{796C362F-6EE0-48A1-80C7-A631A0DE2D73}" dt="2018-10-05T19:31:55.527" v="500" actId="20577"/>
          <ac:spMkLst>
            <pc:docMk/>
            <pc:sldMk cId="1967436931" sldId="391"/>
            <ac:spMk id="4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31:45.335" v="491" actId="20577"/>
        <pc:sldMkLst>
          <pc:docMk/>
          <pc:sldMk cId="539575871" sldId="392"/>
        </pc:sldMkLst>
        <pc:spChg chg="mod">
          <ac:chgData name="Daniel Hurtubise" userId="00240ab5-46a8-4031-ab8b-61076acc223c" providerId="ADAL" clId="{796C362F-6EE0-48A1-80C7-A631A0DE2D73}" dt="2018-10-05T19:31:34.994" v="466" actId="20577"/>
          <ac:spMkLst>
            <pc:docMk/>
            <pc:sldMk cId="539575871" sldId="392"/>
            <ac:spMk id="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31:45.335" v="491" actId="20577"/>
          <ac:spMkLst>
            <pc:docMk/>
            <pc:sldMk cId="539575871" sldId="392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7:32.055" v="1125" actId="20577"/>
        <pc:sldMkLst>
          <pc:docMk/>
          <pc:sldMk cId="3493779700" sldId="393"/>
        </pc:sldMkLst>
        <pc:spChg chg="mod">
          <ac:chgData name="Daniel Hurtubise" userId="00240ab5-46a8-4031-ab8b-61076acc223c" providerId="ADAL" clId="{796C362F-6EE0-48A1-80C7-A631A0DE2D73}" dt="2018-10-05T19:47:08.231" v="1075" actId="20577"/>
          <ac:spMkLst>
            <pc:docMk/>
            <pc:sldMk cId="3493779700" sldId="393"/>
            <ac:spMk id="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47:32.055" v="1125" actId="20577"/>
          <ac:spMkLst>
            <pc:docMk/>
            <pc:sldMk cId="3493779700" sldId="393"/>
            <ac:spMk id="3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47:46.659" v="1136" actId="20577"/>
        <pc:sldMkLst>
          <pc:docMk/>
          <pc:sldMk cId="1671086548" sldId="394"/>
        </pc:sldMkLst>
        <pc:spChg chg="mod">
          <ac:chgData name="Daniel Hurtubise" userId="00240ab5-46a8-4031-ab8b-61076acc223c" providerId="ADAL" clId="{796C362F-6EE0-48A1-80C7-A631A0DE2D73}" dt="2018-10-05T19:47:43.591" v="1132" actId="20577"/>
          <ac:spMkLst>
            <pc:docMk/>
            <pc:sldMk cId="1671086548" sldId="394"/>
            <ac:spMk id="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47:46.659" v="1136" actId="20577"/>
          <ac:spMkLst>
            <pc:docMk/>
            <pc:sldMk cId="1671086548" sldId="394"/>
            <ac:spMk id="4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55:37.319" v="1469" actId="20577"/>
        <pc:sldMkLst>
          <pc:docMk/>
          <pc:sldMk cId="2686622895" sldId="398"/>
        </pc:sldMkLst>
        <pc:spChg chg="mod">
          <ac:chgData name="Daniel Hurtubise" userId="00240ab5-46a8-4031-ab8b-61076acc223c" providerId="ADAL" clId="{796C362F-6EE0-48A1-80C7-A631A0DE2D73}" dt="2018-10-05T19:51:57.440" v="1309" actId="20577"/>
          <ac:spMkLst>
            <pc:docMk/>
            <pc:sldMk cId="2686622895" sldId="398"/>
            <ac:spMk id="7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2:35.855" v="1325" actId="20577"/>
          <ac:spMkLst>
            <pc:docMk/>
            <pc:sldMk cId="2686622895" sldId="398"/>
            <ac:spMk id="19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2:45.190" v="1345" actId="20577"/>
          <ac:spMkLst>
            <pc:docMk/>
            <pc:sldMk cId="2686622895" sldId="398"/>
            <ac:spMk id="21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2:51.999" v="1364" actId="20577"/>
          <ac:spMkLst>
            <pc:docMk/>
            <pc:sldMk cId="2686622895" sldId="398"/>
            <ac:spMk id="2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4:12.148" v="1411" actId="14100"/>
          <ac:spMkLst>
            <pc:docMk/>
            <pc:sldMk cId="2686622895" sldId="398"/>
            <ac:spMk id="23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4:14.854" v="1412" actId="14100"/>
          <ac:spMkLst>
            <pc:docMk/>
            <pc:sldMk cId="2686622895" sldId="398"/>
            <ac:spMk id="24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4:19.016" v="1414" actId="14100"/>
          <ac:spMkLst>
            <pc:docMk/>
            <pc:sldMk cId="2686622895" sldId="398"/>
            <ac:spMk id="25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4:07.022" v="1410" actId="14100"/>
          <ac:spMkLst>
            <pc:docMk/>
            <pc:sldMk cId="2686622895" sldId="398"/>
            <ac:spMk id="26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4:28.983" v="1433" actId="20577"/>
          <ac:spMkLst>
            <pc:docMk/>
            <pc:sldMk cId="2686622895" sldId="398"/>
            <ac:spMk id="27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4:56.215" v="1446" actId="20577"/>
          <ac:spMkLst>
            <pc:docMk/>
            <pc:sldMk cId="2686622895" sldId="398"/>
            <ac:spMk id="28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5:01.135" v="1452" actId="20577"/>
          <ac:spMkLst>
            <pc:docMk/>
            <pc:sldMk cId="2686622895" sldId="398"/>
            <ac:spMk id="30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5:16.063" v="1459" actId="20577"/>
          <ac:spMkLst>
            <pc:docMk/>
            <pc:sldMk cId="2686622895" sldId="398"/>
            <ac:spMk id="3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5:37.319" v="1469" actId="20577"/>
          <ac:spMkLst>
            <pc:docMk/>
            <pc:sldMk cId="2686622895" sldId="398"/>
            <ac:spMk id="34" creationId="{00000000-0000-0000-0000-000000000000}"/>
          </ac:spMkLst>
        </pc:spChg>
        <pc:picChg chg="mod">
          <ac:chgData name="Daniel Hurtubise" userId="00240ab5-46a8-4031-ab8b-61076acc223c" providerId="ADAL" clId="{796C362F-6EE0-48A1-80C7-A631A0DE2D73}" dt="2018-10-05T19:52:32.197" v="1311" actId="1076"/>
          <ac:picMkLst>
            <pc:docMk/>
            <pc:sldMk cId="2686622895" sldId="398"/>
            <ac:picMk id="12" creationId="{00000000-0000-0000-0000-000000000000}"/>
          </ac:picMkLst>
        </pc:picChg>
        <pc:picChg chg="mod">
          <ac:chgData name="Daniel Hurtubise" userId="00240ab5-46a8-4031-ab8b-61076acc223c" providerId="ADAL" clId="{796C362F-6EE0-48A1-80C7-A631A0DE2D73}" dt="2018-10-05T19:53:33.905" v="1387" actId="1076"/>
          <ac:picMkLst>
            <pc:docMk/>
            <pc:sldMk cId="2686622895" sldId="398"/>
            <ac:picMk id="18" creationId="{00000000-0000-0000-0000-000000000000}"/>
          </ac:picMkLst>
        </pc:picChg>
      </pc:sldChg>
      <pc:sldChg chg="modSp">
        <pc:chgData name="Daniel Hurtubise" userId="00240ab5-46a8-4031-ab8b-61076acc223c" providerId="ADAL" clId="{796C362F-6EE0-48A1-80C7-A631A0DE2D73}" dt="2018-10-05T19:56:08.903" v="1556" actId="20577"/>
        <pc:sldMkLst>
          <pc:docMk/>
          <pc:sldMk cId="825365064" sldId="399"/>
        </pc:sldMkLst>
        <pc:spChg chg="mod">
          <ac:chgData name="Daniel Hurtubise" userId="00240ab5-46a8-4031-ab8b-61076acc223c" providerId="ADAL" clId="{796C362F-6EE0-48A1-80C7-A631A0DE2D73}" dt="2018-10-05T19:55:46.912" v="1483" actId="20577"/>
          <ac:spMkLst>
            <pc:docMk/>
            <pc:sldMk cId="825365064" sldId="399"/>
            <ac:spMk id="7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6:04.159" v="1541" actId="20577"/>
          <ac:spMkLst>
            <pc:docMk/>
            <pc:sldMk cId="825365064" sldId="399"/>
            <ac:spMk id="35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5:57.119" v="1518" actId="20577"/>
          <ac:spMkLst>
            <pc:docMk/>
            <pc:sldMk cId="825365064" sldId="399"/>
            <ac:spMk id="36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6:08.903" v="1556" actId="20577"/>
          <ac:spMkLst>
            <pc:docMk/>
            <pc:sldMk cId="825365064" sldId="399"/>
            <ac:spMk id="37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56:21.703" v="1590" actId="20577"/>
        <pc:sldMkLst>
          <pc:docMk/>
          <pc:sldMk cId="3760311396" sldId="400"/>
        </pc:sldMkLst>
        <pc:spChg chg="mod">
          <ac:chgData name="Daniel Hurtubise" userId="00240ab5-46a8-4031-ab8b-61076acc223c" providerId="ADAL" clId="{796C362F-6EE0-48A1-80C7-A631A0DE2D73}" dt="2018-10-05T19:56:14.911" v="1568" actId="20577"/>
          <ac:spMkLst>
            <pc:docMk/>
            <pc:sldMk cId="3760311396" sldId="400"/>
            <ac:spMk id="7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56:21.703" v="1590" actId="20577"/>
          <ac:spMkLst>
            <pc:docMk/>
            <pc:sldMk cId="3760311396" sldId="400"/>
            <ac:spMk id="8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32:03.247" v="515" actId="20577"/>
        <pc:sldMkLst>
          <pc:docMk/>
          <pc:sldMk cId="1720949721" sldId="402"/>
        </pc:sldMkLst>
        <pc:spChg chg="mod">
          <ac:chgData name="Daniel Hurtubise" userId="00240ab5-46a8-4031-ab8b-61076acc223c" providerId="ADAL" clId="{796C362F-6EE0-48A1-80C7-A631A0DE2D73}" dt="2018-10-05T19:32:03.247" v="515" actId="20577"/>
          <ac:spMkLst>
            <pc:docMk/>
            <pc:sldMk cId="1720949721" sldId="402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57:26.368" v="1687" actId="20577"/>
        <pc:sldMkLst>
          <pc:docMk/>
          <pc:sldMk cId="2178639090" sldId="404"/>
        </pc:sldMkLst>
        <pc:spChg chg="mod">
          <ac:chgData name="Daniel Hurtubise" userId="00240ab5-46a8-4031-ab8b-61076acc223c" providerId="ADAL" clId="{796C362F-6EE0-48A1-80C7-A631A0DE2D73}" dt="2018-10-05T19:57:26.368" v="1687" actId="20577"/>
          <ac:spMkLst>
            <pc:docMk/>
            <pc:sldMk cId="2178639090" sldId="404"/>
            <ac:spMk id="2" creationId="{00000000-0000-0000-0000-000000000000}"/>
          </ac:spMkLst>
        </pc:spChg>
      </pc:sldChg>
      <pc:sldChg chg="modSp modAnim">
        <pc:chgData name="Daniel Hurtubise" userId="00240ab5-46a8-4031-ab8b-61076acc223c" providerId="ADAL" clId="{796C362F-6EE0-48A1-80C7-A631A0DE2D73}" dt="2018-10-05T20:18:44.866" v="2332" actId="20577"/>
        <pc:sldMkLst>
          <pc:docMk/>
          <pc:sldMk cId="2546826667" sldId="407"/>
        </pc:sldMkLst>
        <pc:spChg chg="mod">
          <ac:chgData name="Daniel Hurtubise" userId="00240ab5-46a8-4031-ab8b-61076acc223c" providerId="ADAL" clId="{796C362F-6EE0-48A1-80C7-A631A0DE2D73}" dt="2018-10-05T19:26:25.504" v="139" actId="20577"/>
          <ac:spMkLst>
            <pc:docMk/>
            <pc:sldMk cId="2546826667" sldId="407"/>
            <ac:spMk id="5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8:44.866" v="2332" actId="20577"/>
          <ac:spMkLst>
            <pc:docMk/>
            <pc:sldMk cId="2546826667" sldId="407"/>
            <ac:spMk id="6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31:00.127" v="425" actId="20577"/>
        <pc:sldMkLst>
          <pc:docMk/>
          <pc:sldMk cId="402525084" sldId="409"/>
        </pc:sldMkLst>
        <pc:spChg chg="mod">
          <ac:chgData name="Daniel Hurtubise" userId="00240ab5-46a8-4031-ab8b-61076acc223c" providerId="ADAL" clId="{796C362F-6EE0-48A1-80C7-A631A0DE2D73}" dt="2018-10-05T19:31:00.127" v="425" actId="20577"/>
          <ac:spMkLst>
            <pc:docMk/>
            <pc:sldMk cId="402525084" sldId="409"/>
            <ac:spMk id="5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57:47.383" v="1714" actId="20577"/>
        <pc:sldMkLst>
          <pc:docMk/>
          <pc:sldMk cId="947149958" sldId="410"/>
        </pc:sldMkLst>
        <pc:spChg chg="mod">
          <ac:chgData name="Daniel Hurtubise" userId="00240ab5-46a8-4031-ab8b-61076acc223c" providerId="ADAL" clId="{796C362F-6EE0-48A1-80C7-A631A0DE2D73}" dt="2018-10-05T19:57:47.383" v="1714" actId="20577"/>
          <ac:spMkLst>
            <pc:docMk/>
            <pc:sldMk cId="947149958" sldId="410"/>
            <ac:spMk id="2" creationId="{00000000-0000-0000-0000-000000000000}"/>
          </ac:spMkLst>
        </pc:spChg>
      </pc:sldChg>
      <pc:sldChg chg="modSp ord">
        <pc:chgData name="Daniel Hurtubise" userId="00240ab5-46a8-4031-ab8b-61076acc223c" providerId="ADAL" clId="{796C362F-6EE0-48A1-80C7-A631A0DE2D73}" dt="2018-10-05T19:58:11.970" v="1747"/>
        <pc:sldMkLst>
          <pc:docMk/>
          <pc:sldMk cId="1592633011" sldId="411"/>
        </pc:sldMkLst>
        <pc:spChg chg="mod">
          <ac:chgData name="Daniel Hurtubise" userId="00240ab5-46a8-4031-ab8b-61076acc223c" providerId="ADAL" clId="{796C362F-6EE0-48A1-80C7-A631A0DE2D73}" dt="2018-10-05T19:57:57.071" v="1745" actId="20577"/>
          <ac:spMkLst>
            <pc:docMk/>
            <pc:sldMk cId="1592633011" sldId="411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19:26:11.839" v="108" actId="20577"/>
        <pc:sldMkLst>
          <pc:docMk/>
          <pc:sldMk cId="975246465" sldId="413"/>
        </pc:sldMkLst>
        <pc:spChg chg="mod">
          <ac:chgData name="Daniel Hurtubise" userId="00240ab5-46a8-4031-ab8b-61076acc223c" providerId="ADAL" clId="{796C362F-6EE0-48A1-80C7-A631A0DE2D73}" dt="2018-10-05T19:26:11.839" v="108" actId="20577"/>
          <ac:spMkLst>
            <pc:docMk/>
            <pc:sldMk cId="975246465" sldId="413"/>
            <ac:spMk id="4" creationId="{00000000-0000-0000-0000-000000000000}"/>
          </ac:spMkLst>
        </pc:spChg>
      </pc:sldChg>
      <pc:sldChg chg="modSp modAnim">
        <pc:chgData name="Daniel Hurtubise" userId="00240ab5-46a8-4031-ab8b-61076acc223c" providerId="ADAL" clId="{796C362F-6EE0-48A1-80C7-A631A0DE2D73}" dt="2018-10-10T05:05:46.453" v="2387"/>
        <pc:sldMkLst>
          <pc:docMk/>
          <pc:sldMk cId="1321691773" sldId="414"/>
        </pc:sldMkLst>
        <pc:spChg chg="mod">
          <ac:chgData name="Daniel Hurtubise" userId="00240ab5-46a8-4031-ab8b-61076acc223c" providerId="ADAL" clId="{796C362F-6EE0-48A1-80C7-A631A0DE2D73}" dt="2018-10-05T20:17:07.951" v="2293" actId="20577"/>
          <ac:spMkLst>
            <pc:docMk/>
            <pc:sldMk cId="1321691773" sldId="414"/>
            <ac:spMk id="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25:01.346" v="66" actId="20577"/>
          <ac:spMkLst>
            <pc:docMk/>
            <pc:sldMk cId="1321691773" sldId="414"/>
            <ac:spMk id="3" creationId="{00000000-0000-0000-0000-000000000000}"/>
          </ac:spMkLst>
        </pc:spChg>
        <pc:picChg chg="mod">
          <ac:chgData name="Daniel Hurtubise" userId="00240ab5-46a8-4031-ab8b-61076acc223c" providerId="ADAL" clId="{796C362F-6EE0-48A1-80C7-A631A0DE2D73}" dt="2018-10-05T19:25:05.530" v="67" actId="14100"/>
          <ac:picMkLst>
            <pc:docMk/>
            <pc:sldMk cId="1321691773" sldId="414"/>
            <ac:picMk id="4" creationId="{00000000-0000-0000-0000-000000000000}"/>
          </ac:picMkLst>
        </pc:picChg>
      </pc:sldChg>
      <pc:sldChg chg="modSp ord">
        <pc:chgData name="Daniel Hurtubise" userId="00240ab5-46a8-4031-ab8b-61076acc223c" providerId="ADAL" clId="{796C362F-6EE0-48A1-80C7-A631A0DE2D73}" dt="2018-10-05T19:58:13.704" v="1748"/>
        <pc:sldMkLst>
          <pc:docMk/>
          <pc:sldMk cId="4276918855" sldId="417"/>
        </pc:sldMkLst>
        <pc:spChg chg="mod">
          <ac:chgData name="Daniel Hurtubise" userId="00240ab5-46a8-4031-ab8b-61076acc223c" providerId="ADAL" clId="{796C362F-6EE0-48A1-80C7-A631A0DE2D73}" dt="2018-10-05T19:58:06.733" v="1746"/>
          <ac:spMkLst>
            <pc:docMk/>
            <pc:sldMk cId="4276918855" sldId="417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796C362F-6EE0-48A1-80C7-A631A0DE2D73}" dt="2018-10-05T20:10:50.391" v="2140" actId="20577"/>
        <pc:sldMkLst>
          <pc:docMk/>
          <pc:sldMk cId="511612280" sldId="420"/>
        </pc:sldMkLst>
        <pc:spChg chg="mod">
          <ac:chgData name="Daniel Hurtubise" userId="00240ab5-46a8-4031-ab8b-61076acc223c" providerId="ADAL" clId="{796C362F-6EE0-48A1-80C7-A631A0DE2D73}" dt="2018-10-05T20:10:47.223" v="2138" actId="20577"/>
          <ac:spMkLst>
            <pc:docMk/>
            <pc:sldMk cId="511612280" sldId="420"/>
            <ac:spMk id="9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10:50.391" v="2140" actId="20577"/>
          <ac:spMkLst>
            <pc:docMk/>
            <pc:sldMk cId="511612280" sldId="420"/>
            <ac:spMk id="10" creationId="{00000000-0000-0000-0000-000000000000}"/>
          </ac:spMkLst>
        </pc:spChg>
      </pc:sldChg>
      <pc:sldChg chg="addSp delSp modSp delAnim modAnim">
        <pc:chgData name="Daniel Hurtubise" userId="00240ab5-46a8-4031-ab8b-61076acc223c" providerId="ADAL" clId="{796C362F-6EE0-48A1-80C7-A631A0DE2D73}" dt="2018-10-05T20:19:15.360" v="2334"/>
        <pc:sldMkLst>
          <pc:docMk/>
          <pc:sldMk cId="579681091" sldId="424"/>
        </pc:sldMkLst>
        <pc:spChg chg="add mod">
          <ac:chgData name="Daniel Hurtubise" userId="00240ab5-46a8-4031-ab8b-61076acc223c" providerId="ADAL" clId="{796C362F-6EE0-48A1-80C7-A631A0DE2D73}" dt="2018-10-05T19:29:39.848" v="356" actId="20577"/>
          <ac:spMkLst>
            <pc:docMk/>
            <pc:sldMk cId="579681091" sldId="424"/>
            <ac:spMk id="2" creationId="{A468301F-3235-4B73-913C-C1697C54FCB8}"/>
          </ac:spMkLst>
        </pc:spChg>
        <pc:spChg chg="mod">
          <ac:chgData name="Daniel Hurtubise" userId="00240ab5-46a8-4031-ab8b-61076acc223c" providerId="ADAL" clId="{796C362F-6EE0-48A1-80C7-A631A0DE2D73}" dt="2018-10-05T19:31:11.063" v="431" actId="20577"/>
          <ac:spMkLst>
            <pc:docMk/>
            <pc:sldMk cId="579681091" sldId="424"/>
            <ac:spMk id="5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30:37.920" v="396" actId="20577"/>
          <ac:spMkLst>
            <pc:docMk/>
            <pc:sldMk cId="579681091" sldId="424"/>
            <ac:spMk id="6" creationId="{00000000-0000-0000-0000-000000000000}"/>
          </ac:spMkLst>
        </pc:spChg>
        <pc:spChg chg="add mod">
          <ac:chgData name="Daniel Hurtubise" userId="00240ab5-46a8-4031-ab8b-61076acc223c" providerId="ADAL" clId="{796C362F-6EE0-48A1-80C7-A631A0DE2D73}" dt="2018-10-05T19:30:16.135" v="380" actId="20577"/>
          <ac:spMkLst>
            <pc:docMk/>
            <pc:sldMk cId="579681091" sldId="424"/>
            <ac:spMk id="7" creationId="{8EA7BB25-E077-4C70-8806-96DD0089BFA9}"/>
          </ac:spMkLst>
        </pc:spChg>
        <pc:picChg chg="mod modCrop">
          <ac:chgData name="Daniel Hurtubise" userId="00240ab5-46a8-4031-ab8b-61076acc223c" providerId="ADAL" clId="{796C362F-6EE0-48A1-80C7-A631A0DE2D73}" dt="2018-10-05T19:29:28.007" v="340" actId="732"/>
          <ac:picMkLst>
            <pc:docMk/>
            <pc:sldMk cId="579681091" sldId="424"/>
            <ac:picMk id="3" creationId="{83E8E6F6-D699-4DC6-B0B5-560964492317}"/>
          </ac:picMkLst>
        </pc:picChg>
        <pc:picChg chg="add del mod">
          <ac:chgData name="Daniel Hurtubise" userId="00240ab5-46a8-4031-ab8b-61076acc223c" providerId="ADAL" clId="{796C362F-6EE0-48A1-80C7-A631A0DE2D73}" dt="2018-10-05T19:30:09.146" v="361" actId="478"/>
          <ac:picMkLst>
            <pc:docMk/>
            <pc:sldMk cId="579681091" sldId="424"/>
            <ac:picMk id="8" creationId="{871860C0-DBCF-4E09-B81F-A6AC9D7AEE38}"/>
          </ac:picMkLst>
        </pc:picChg>
      </pc:sldChg>
      <pc:sldChg chg="modSp">
        <pc:chgData name="Daniel Hurtubise" userId="00240ab5-46a8-4031-ab8b-61076acc223c" providerId="ADAL" clId="{796C362F-6EE0-48A1-80C7-A631A0DE2D73}" dt="2018-10-05T19:32:56.429" v="547" actId="167"/>
        <pc:sldMkLst>
          <pc:docMk/>
          <pc:sldMk cId="3628619810" sldId="425"/>
        </pc:sldMkLst>
        <pc:spChg chg="mod">
          <ac:chgData name="Daniel Hurtubise" userId="00240ab5-46a8-4031-ab8b-61076acc223c" providerId="ADAL" clId="{796C362F-6EE0-48A1-80C7-A631A0DE2D73}" dt="2018-10-05T19:32:16.247" v="543" actId="20577"/>
          <ac:spMkLst>
            <pc:docMk/>
            <pc:sldMk cId="3628619810" sldId="425"/>
            <ac:spMk id="4" creationId="{C8BFC0B1-E13B-4EBD-8CC6-9D60852C6CB2}"/>
          </ac:spMkLst>
        </pc:spChg>
        <pc:picChg chg="mod ord modCrop">
          <ac:chgData name="Daniel Hurtubise" userId="00240ab5-46a8-4031-ab8b-61076acc223c" providerId="ADAL" clId="{796C362F-6EE0-48A1-80C7-A631A0DE2D73}" dt="2018-10-05T19:32:56.429" v="547" actId="167"/>
          <ac:picMkLst>
            <pc:docMk/>
            <pc:sldMk cId="3628619810" sldId="425"/>
            <ac:picMk id="5" creationId="{2B4F22F6-CC35-4AD3-8986-0B33B90FD88E}"/>
          </ac:picMkLst>
        </pc:picChg>
      </pc:sldChg>
      <pc:sldChg chg="modSp">
        <pc:chgData name="Daniel Hurtubise" userId="00240ab5-46a8-4031-ab8b-61076acc223c" providerId="ADAL" clId="{796C362F-6EE0-48A1-80C7-A631A0DE2D73}" dt="2018-10-05T20:21:28.189" v="2339" actId="255"/>
        <pc:sldMkLst>
          <pc:docMk/>
          <pc:sldMk cId="3048860288" sldId="426"/>
        </pc:sldMkLst>
        <pc:spChg chg="mod">
          <ac:chgData name="Daniel Hurtubise" userId="00240ab5-46a8-4031-ab8b-61076acc223c" providerId="ADAL" clId="{796C362F-6EE0-48A1-80C7-A631A0DE2D73}" dt="2018-10-05T19:47:55.258" v="1154" actId="20577"/>
          <ac:spMkLst>
            <pc:docMk/>
            <pc:sldMk cId="3048860288" sldId="426"/>
            <ac:spMk id="2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19:47:59.291" v="1160" actId="20577"/>
          <ac:spMkLst>
            <pc:docMk/>
            <pc:sldMk cId="3048860288" sldId="426"/>
            <ac:spMk id="7" creationId="{00000000-0000-0000-0000-000000000000}"/>
          </ac:spMkLst>
        </pc:spChg>
        <pc:spChg chg="mod">
          <ac:chgData name="Daniel Hurtubise" userId="00240ab5-46a8-4031-ab8b-61076acc223c" providerId="ADAL" clId="{796C362F-6EE0-48A1-80C7-A631A0DE2D73}" dt="2018-10-05T20:21:21.635" v="2337" actId="113"/>
          <ac:spMkLst>
            <pc:docMk/>
            <pc:sldMk cId="3048860288" sldId="426"/>
            <ac:spMk id="11" creationId="{281E6AED-CBA7-4FE0-8E4D-E26852E83AA9}"/>
          </ac:spMkLst>
        </pc:spChg>
        <pc:spChg chg="mod">
          <ac:chgData name="Daniel Hurtubise" userId="00240ab5-46a8-4031-ab8b-61076acc223c" providerId="ADAL" clId="{796C362F-6EE0-48A1-80C7-A631A0DE2D73}" dt="2018-10-05T20:21:28.189" v="2339" actId="255"/>
          <ac:spMkLst>
            <pc:docMk/>
            <pc:sldMk cId="3048860288" sldId="426"/>
            <ac:spMk id="12" creationId="{904F7B95-7FE6-4175-82E3-C1030D6DE23A}"/>
          </ac:spMkLst>
        </pc:spChg>
      </pc:sldChg>
      <pc:sldChg chg="modSp">
        <pc:chgData name="Daniel Hurtubise" userId="00240ab5-46a8-4031-ab8b-61076acc223c" providerId="ADAL" clId="{796C362F-6EE0-48A1-80C7-A631A0DE2D73}" dt="2018-10-05T19:50:04.480" v="1246" actId="255"/>
        <pc:sldMkLst>
          <pc:docMk/>
          <pc:sldMk cId="3982356796" sldId="427"/>
        </pc:sldMkLst>
        <pc:spChg chg="mod">
          <ac:chgData name="Daniel Hurtubise" userId="00240ab5-46a8-4031-ab8b-61076acc223c" providerId="ADAL" clId="{796C362F-6EE0-48A1-80C7-A631A0DE2D73}" dt="2018-10-05T19:49:16.255" v="1215" actId="255"/>
          <ac:spMkLst>
            <pc:docMk/>
            <pc:sldMk cId="3982356796" sldId="427"/>
            <ac:spMk id="13" creationId="{DB1029D0-D3F5-4B1B-8387-F867A60E2758}"/>
          </ac:spMkLst>
        </pc:spChg>
        <pc:spChg chg="mod">
          <ac:chgData name="Daniel Hurtubise" userId="00240ab5-46a8-4031-ab8b-61076acc223c" providerId="ADAL" clId="{796C362F-6EE0-48A1-80C7-A631A0DE2D73}" dt="2018-10-05T19:49:40.823" v="1220" actId="255"/>
          <ac:spMkLst>
            <pc:docMk/>
            <pc:sldMk cId="3982356796" sldId="427"/>
            <ac:spMk id="14" creationId="{7C7A460D-DBF9-4AE6-8B70-DBC5B6DEED44}"/>
          </ac:spMkLst>
        </pc:spChg>
        <pc:spChg chg="mod">
          <ac:chgData name="Daniel Hurtubise" userId="00240ab5-46a8-4031-ab8b-61076acc223c" providerId="ADAL" clId="{796C362F-6EE0-48A1-80C7-A631A0DE2D73}" dt="2018-10-05T19:49:48.818" v="1229" actId="255"/>
          <ac:spMkLst>
            <pc:docMk/>
            <pc:sldMk cId="3982356796" sldId="427"/>
            <ac:spMk id="15" creationId="{AB2BE1C6-C168-4D60-A74D-1B96B51F8927}"/>
          </ac:spMkLst>
        </pc:spChg>
        <pc:spChg chg="mod">
          <ac:chgData name="Daniel Hurtubise" userId="00240ab5-46a8-4031-ab8b-61076acc223c" providerId="ADAL" clId="{796C362F-6EE0-48A1-80C7-A631A0DE2D73}" dt="2018-10-05T19:49:55.983" v="1238" actId="255"/>
          <ac:spMkLst>
            <pc:docMk/>
            <pc:sldMk cId="3982356796" sldId="427"/>
            <ac:spMk id="16" creationId="{350EC07D-A4EE-4D6D-96EC-E313F5D13B85}"/>
          </ac:spMkLst>
        </pc:spChg>
        <pc:spChg chg="mod">
          <ac:chgData name="Daniel Hurtubise" userId="00240ab5-46a8-4031-ab8b-61076acc223c" providerId="ADAL" clId="{796C362F-6EE0-48A1-80C7-A631A0DE2D73}" dt="2018-10-05T19:50:04.480" v="1246" actId="255"/>
          <ac:spMkLst>
            <pc:docMk/>
            <pc:sldMk cId="3982356796" sldId="427"/>
            <ac:spMk id="17" creationId="{8D57E6A2-7174-47B6-86B3-DB225163CBB7}"/>
          </ac:spMkLst>
        </pc:spChg>
      </pc:sldChg>
      <pc:sldChg chg="modSp">
        <pc:chgData name="Daniel Hurtubise" userId="00240ab5-46a8-4031-ab8b-61076acc223c" providerId="ADAL" clId="{796C362F-6EE0-48A1-80C7-A631A0DE2D73}" dt="2018-10-05T19:51:15.523" v="1290" actId="313"/>
        <pc:sldMkLst>
          <pc:docMk/>
          <pc:sldMk cId="1391217760" sldId="428"/>
        </pc:sldMkLst>
        <pc:spChg chg="mod">
          <ac:chgData name="Daniel Hurtubise" userId="00240ab5-46a8-4031-ab8b-61076acc223c" providerId="ADAL" clId="{796C362F-6EE0-48A1-80C7-A631A0DE2D73}" dt="2018-10-05T19:50:23.453" v="1249" actId="255"/>
          <ac:spMkLst>
            <pc:docMk/>
            <pc:sldMk cId="1391217760" sldId="428"/>
            <ac:spMk id="19" creationId="{64C1FDBF-D580-4219-8A21-E9806CD73B38}"/>
          </ac:spMkLst>
        </pc:spChg>
        <pc:spChg chg="mod">
          <ac:chgData name="Daniel Hurtubise" userId="00240ab5-46a8-4031-ab8b-61076acc223c" providerId="ADAL" clId="{796C362F-6EE0-48A1-80C7-A631A0DE2D73}" dt="2018-10-05T19:50:36.465" v="1251" actId="255"/>
          <ac:spMkLst>
            <pc:docMk/>
            <pc:sldMk cId="1391217760" sldId="428"/>
            <ac:spMk id="20" creationId="{BC62569F-6B87-433A-A8F6-AF6320625418}"/>
          </ac:spMkLst>
        </pc:spChg>
        <pc:spChg chg="mod">
          <ac:chgData name="Daniel Hurtubise" userId="00240ab5-46a8-4031-ab8b-61076acc223c" providerId="ADAL" clId="{796C362F-6EE0-48A1-80C7-A631A0DE2D73}" dt="2018-10-05T19:50:45.338" v="1262" actId="255"/>
          <ac:spMkLst>
            <pc:docMk/>
            <pc:sldMk cId="1391217760" sldId="428"/>
            <ac:spMk id="21" creationId="{8ADB1495-B1BF-48A3-8C6E-07CD2B1C4394}"/>
          </ac:spMkLst>
        </pc:spChg>
        <pc:spChg chg="mod">
          <ac:chgData name="Daniel Hurtubise" userId="00240ab5-46a8-4031-ab8b-61076acc223c" providerId="ADAL" clId="{796C362F-6EE0-48A1-80C7-A631A0DE2D73}" dt="2018-10-05T19:50:52.510" v="1271" actId="255"/>
          <ac:spMkLst>
            <pc:docMk/>
            <pc:sldMk cId="1391217760" sldId="428"/>
            <ac:spMk id="22" creationId="{90D3A48C-B43C-43B6-A1C8-F0728C78E940}"/>
          </ac:spMkLst>
        </pc:spChg>
        <pc:spChg chg="mod">
          <ac:chgData name="Daniel Hurtubise" userId="00240ab5-46a8-4031-ab8b-61076acc223c" providerId="ADAL" clId="{796C362F-6EE0-48A1-80C7-A631A0DE2D73}" dt="2018-10-05T19:51:01.634" v="1279" actId="255"/>
          <ac:spMkLst>
            <pc:docMk/>
            <pc:sldMk cId="1391217760" sldId="428"/>
            <ac:spMk id="23" creationId="{AA592468-F28A-444B-B527-02F02D4DC97E}"/>
          </ac:spMkLst>
        </pc:spChg>
        <pc:spChg chg="mod">
          <ac:chgData name="Daniel Hurtubise" userId="00240ab5-46a8-4031-ab8b-61076acc223c" providerId="ADAL" clId="{796C362F-6EE0-48A1-80C7-A631A0DE2D73}" dt="2018-10-05T19:51:15.523" v="1290" actId="313"/>
          <ac:spMkLst>
            <pc:docMk/>
            <pc:sldMk cId="1391217760" sldId="428"/>
            <ac:spMk id="24" creationId="{1BAA0721-8771-479D-A8AA-50CF7E7E332F}"/>
          </ac:spMkLst>
        </pc:spChg>
      </pc:sldChg>
    </pc:docChg>
  </pc:docChgLst>
  <pc:docChgLst>
    <pc:chgData name="Daniel Hurtubise" userId="00240ab5-46a8-4031-ab8b-61076acc223c" providerId="ADAL" clId="{594729D0-2AD5-45EE-B419-BCAD097EE910}"/>
    <pc:docChg chg="custSel addSld delSld modSld modSection">
      <pc:chgData name="Daniel Hurtubise" userId="00240ab5-46a8-4031-ab8b-61076acc223c" providerId="ADAL" clId="{594729D0-2AD5-45EE-B419-BCAD097EE910}" dt="2018-10-05T12:53:19.051" v="1346" actId="1076"/>
      <pc:docMkLst>
        <pc:docMk/>
      </pc:docMkLst>
      <pc:sldChg chg="addSp delSp modSp modAnim">
        <pc:chgData name="Daniel Hurtubise" userId="00240ab5-46a8-4031-ab8b-61076acc223c" providerId="ADAL" clId="{594729D0-2AD5-45EE-B419-BCAD097EE910}" dt="2018-10-05T12:39:14.880" v="293" actId="790"/>
        <pc:sldMkLst>
          <pc:docMk/>
          <pc:sldMk cId="2834748727" sldId="258"/>
        </pc:sldMkLst>
        <pc:spChg chg="mod">
          <ac:chgData name="Daniel Hurtubise" userId="00240ab5-46a8-4031-ab8b-61076acc223c" providerId="ADAL" clId="{594729D0-2AD5-45EE-B419-BCAD097EE910}" dt="2018-10-05T12:39:14.880" v="293" actId="790"/>
          <ac:spMkLst>
            <pc:docMk/>
            <pc:sldMk cId="2834748727" sldId="258"/>
            <ac:spMk id="4" creationId="{00000000-0000-0000-0000-000000000000}"/>
          </ac:spMkLst>
        </pc:spChg>
        <pc:spChg chg="mod">
          <ac:chgData name="Daniel Hurtubise" userId="00240ab5-46a8-4031-ab8b-61076acc223c" providerId="ADAL" clId="{594729D0-2AD5-45EE-B419-BCAD097EE910}" dt="2018-10-05T12:34:33.405" v="287" actId="6549"/>
          <ac:spMkLst>
            <pc:docMk/>
            <pc:sldMk cId="2834748727" sldId="258"/>
            <ac:spMk id="5" creationId="{00000000-0000-0000-0000-000000000000}"/>
          </ac:spMkLst>
        </pc:spChg>
        <pc:picChg chg="del">
          <ac:chgData name="Daniel Hurtubise" userId="00240ab5-46a8-4031-ab8b-61076acc223c" providerId="ADAL" clId="{594729D0-2AD5-45EE-B419-BCAD097EE910}" dt="2018-10-05T12:38:52.926" v="288" actId="478"/>
          <ac:picMkLst>
            <pc:docMk/>
            <pc:sldMk cId="2834748727" sldId="258"/>
            <ac:picMk id="2" creationId="{00000000-0000-0000-0000-000000000000}"/>
          </ac:picMkLst>
        </pc:picChg>
        <pc:picChg chg="add mod">
          <ac:chgData name="Daniel Hurtubise" userId="00240ab5-46a8-4031-ab8b-61076acc223c" providerId="ADAL" clId="{594729D0-2AD5-45EE-B419-BCAD097EE910}" dt="2018-10-05T12:38:59.076" v="291" actId="1076"/>
          <ac:picMkLst>
            <pc:docMk/>
            <pc:sldMk cId="2834748727" sldId="258"/>
            <ac:picMk id="3" creationId="{4910AF3E-A3FA-4CA5-AC6B-619296558DA1}"/>
          </ac:picMkLst>
        </pc:picChg>
      </pc:sldChg>
      <pc:sldChg chg="modSp">
        <pc:chgData name="Daniel Hurtubise" userId="00240ab5-46a8-4031-ab8b-61076acc223c" providerId="ADAL" clId="{594729D0-2AD5-45EE-B419-BCAD097EE910}" dt="2018-10-05T12:41:37.355" v="421" actId="20577"/>
        <pc:sldMkLst>
          <pc:docMk/>
          <pc:sldMk cId="2133868685" sldId="259"/>
        </pc:sldMkLst>
        <pc:spChg chg="mod">
          <ac:chgData name="Daniel Hurtubise" userId="00240ab5-46a8-4031-ab8b-61076acc223c" providerId="ADAL" clId="{594729D0-2AD5-45EE-B419-BCAD097EE910}" dt="2018-10-05T12:41:37.355" v="421" actId="20577"/>
          <ac:spMkLst>
            <pc:docMk/>
            <pc:sldMk cId="2133868685" sldId="259"/>
            <ac:spMk id="2" creationId="{00000000-0000-0000-0000-000000000000}"/>
          </ac:spMkLst>
        </pc:spChg>
      </pc:sldChg>
      <pc:sldChg chg="modSp">
        <pc:chgData name="Daniel Hurtubise" userId="00240ab5-46a8-4031-ab8b-61076acc223c" providerId="ADAL" clId="{594729D0-2AD5-45EE-B419-BCAD097EE910}" dt="2018-10-05T12:45:07.914" v="764" actId="114"/>
        <pc:sldMkLst>
          <pc:docMk/>
          <pc:sldMk cId="3150809787" sldId="262"/>
        </pc:sldMkLst>
        <pc:spChg chg="mod">
          <ac:chgData name="Daniel Hurtubise" userId="00240ab5-46a8-4031-ab8b-61076acc223c" providerId="ADAL" clId="{594729D0-2AD5-45EE-B419-BCAD097EE910}" dt="2018-10-05T12:45:07.914" v="764" actId="114"/>
          <ac:spMkLst>
            <pc:docMk/>
            <pc:sldMk cId="3150809787" sldId="262"/>
            <ac:spMk id="4" creationId="{00000000-0000-0000-0000-000000000000}"/>
          </ac:spMkLst>
        </pc:spChg>
        <pc:spChg chg="mod">
          <ac:chgData name="Daniel Hurtubise" userId="00240ab5-46a8-4031-ab8b-61076acc223c" providerId="ADAL" clId="{594729D0-2AD5-45EE-B419-BCAD097EE910}" dt="2018-10-05T12:44:48.054" v="747" actId="20577"/>
          <ac:spMkLst>
            <pc:docMk/>
            <pc:sldMk cId="3150809787" sldId="262"/>
            <ac:spMk id="5" creationId="{00000000-0000-0000-0000-000000000000}"/>
          </ac:spMkLst>
        </pc:spChg>
      </pc:sldChg>
      <pc:sldChg chg="modSp">
        <pc:chgData name="Daniel Hurtubise" userId="00240ab5-46a8-4031-ab8b-61076acc223c" providerId="ADAL" clId="{594729D0-2AD5-45EE-B419-BCAD097EE910}" dt="2018-10-05T12:42:12.123" v="430" actId="20577"/>
        <pc:sldMkLst>
          <pc:docMk/>
          <pc:sldMk cId="2185819905" sldId="263"/>
        </pc:sldMkLst>
        <pc:spChg chg="mod">
          <ac:chgData name="Daniel Hurtubise" userId="00240ab5-46a8-4031-ab8b-61076acc223c" providerId="ADAL" clId="{594729D0-2AD5-45EE-B419-BCAD097EE910}" dt="2018-10-05T12:42:12.123" v="430" actId="20577"/>
          <ac:spMkLst>
            <pc:docMk/>
            <pc:sldMk cId="2185819905" sldId="263"/>
            <ac:spMk id="4" creationId="{00000000-0000-0000-0000-000000000000}"/>
          </ac:spMkLst>
        </pc:spChg>
      </pc:sldChg>
      <pc:sldChg chg="modSp modAnim">
        <pc:chgData name="Daniel Hurtubise" userId="00240ab5-46a8-4031-ab8b-61076acc223c" providerId="ADAL" clId="{594729D0-2AD5-45EE-B419-BCAD097EE910}" dt="2018-10-05T12:44:03.249" v="698"/>
        <pc:sldMkLst>
          <pc:docMk/>
          <pc:sldMk cId="802549111" sldId="264"/>
        </pc:sldMkLst>
        <pc:spChg chg="mod">
          <ac:chgData name="Daniel Hurtubise" userId="00240ab5-46a8-4031-ab8b-61076acc223c" providerId="ADAL" clId="{594729D0-2AD5-45EE-B419-BCAD097EE910}" dt="2018-10-05T12:42:19.147" v="453" actId="20577"/>
          <ac:spMkLst>
            <pc:docMk/>
            <pc:sldMk cId="802549111" sldId="264"/>
            <ac:spMk id="4" creationId="{00000000-0000-0000-0000-000000000000}"/>
          </ac:spMkLst>
        </pc:spChg>
        <pc:spChg chg="mod">
          <ac:chgData name="Daniel Hurtubise" userId="00240ab5-46a8-4031-ab8b-61076acc223c" providerId="ADAL" clId="{594729D0-2AD5-45EE-B419-BCAD097EE910}" dt="2018-10-05T12:43:37.915" v="697" actId="20577"/>
          <ac:spMkLst>
            <pc:docMk/>
            <pc:sldMk cId="802549111" sldId="264"/>
            <ac:spMk id="5" creationId="{00000000-0000-0000-0000-000000000000}"/>
          </ac:spMkLst>
        </pc:spChg>
      </pc:sldChg>
      <pc:sldChg chg="addSp modSp modAnim">
        <pc:chgData name="Daniel Hurtubise" userId="00240ab5-46a8-4031-ab8b-61076acc223c" providerId="ADAL" clId="{594729D0-2AD5-45EE-B419-BCAD097EE910}" dt="2018-10-05T12:53:19.051" v="1346" actId="1076"/>
        <pc:sldMkLst>
          <pc:docMk/>
          <pc:sldMk cId="3895150818" sldId="265"/>
        </pc:sldMkLst>
        <pc:spChg chg="mod">
          <ac:chgData name="Daniel Hurtubise" userId="00240ab5-46a8-4031-ab8b-61076acc223c" providerId="ADAL" clId="{594729D0-2AD5-45EE-B419-BCAD097EE910}" dt="2018-10-05T12:45:18.417" v="786" actId="20577"/>
          <ac:spMkLst>
            <pc:docMk/>
            <pc:sldMk cId="3895150818" sldId="265"/>
            <ac:spMk id="4" creationId="{00000000-0000-0000-0000-000000000000}"/>
          </ac:spMkLst>
        </pc:spChg>
        <pc:spChg chg="mod">
          <ac:chgData name="Daniel Hurtubise" userId="00240ab5-46a8-4031-ab8b-61076acc223c" providerId="ADAL" clId="{594729D0-2AD5-45EE-B419-BCAD097EE910}" dt="2018-10-05T12:48:04.644" v="1335" actId="6549"/>
          <ac:spMkLst>
            <pc:docMk/>
            <pc:sldMk cId="3895150818" sldId="265"/>
            <ac:spMk id="5" creationId="{00000000-0000-0000-0000-000000000000}"/>
          </ac:spMkLst>
        </pc:spChg>
        <pc:picChg chg="add mod">
          <ac:chgData name="Daniel Hurtubise" userId="00240ab5-46a8-4031-ab8b-61076acc223c" providerId="ADAL" clId="{594729D0-2AD5-45EE-B419-BCAD097EE910}" dt="2018-10-05T12:53:12.819" v="1344" actId="1076"/>
          <ac:picMkLst>
            <pc:docMk/>
            <pc:sldMk cId="3895150818" sldId="265"/>
            <ac:picMk id="1026" creationId="{F8B02EB2-D1A9-4C81-9773-C14E5830E454}"/>
          </ac:picMkLst>
        </pc:picChg>
        <pc:picChg chg="add mod">
          <ac:chgData name="Daniel Hurtubise" userId="00240ab5-46a8-4031-ab8b-61076acc223c" providerId="ADAL" clId="{594729D0-2AD5-45EE-B419-BCAD097EE910}" dt="2018-10-05T12:53:19.051" v="1346" actId="1076"/>
          <ac:picMkLst>
            <pc:docMk/>
            <pc:sldMk cId="3895150818" sldId="265"/>
            <ac:picMk id="1028" creationId="{C2CEEDFA-0F05-4485-876D-F8C1CA76E172}"/>
          </ac:picMkLst>
        </pc:picChg>
      </pc:sldChg>
      <pc:sldChg chg="add">
        <pc:chgData name="Daniel Hurtubise" userId="00240ab5-46a8-4031-ab8b-61076acc223c" providerId="ADAL" clId="{594729D0-2AD5-45EE-B419-BCAD097EE910}" dt="2018-10-05T10:46:56.603" v="7"/>
        <pc:sldMkLst>
          <pc:docMk/>
          <pc:sldMk cId="1306186969" sldId="271"/>
        </pc:sldMkLst>
      </pc:sldChg>
      <pc:sldChg chg="delSp modSp">
        <pc:chgData name="Daniel Hurtubise" userId="00240ab5-46a8-4031-ab8b-61076acc223c" providerId="ADAL" clId="{594729D0-2AD5-45EE-B419-BCAD097EE910}" dt="2018-10-05T12:41:23.189" v="402" actId="404"/>
        <pc:sldMkLst>
          <pc:docMk/>
          <pc:sldMk cId="751926514" sldId="357"/>
        </pc:sldMkLst>
        <pc:spChg chg="mod">
          <ac:chgData name="Daniel Hurtubise" userId="00240ab5-46a8-4031-ab8b-61076acc223c" providerId="ADAL" clId="{594729D0-2AD5-45EE-B419-BCAD097EE910}" dt="2018-10-05T12:33:27.004" v="96" actId="20577"/>
          <ac:spMkLst>
            <pc:docMk/>
            <pc:sldMk cId="751926514" sldId="357"/>
            <ac:spMk id="4" creationId="{00000000-0000-0000-0000-000000000000}"/>
          </ac:spMkLst>
        </pc:spChg>
        <pc:spChg chg="mod">
          <ac:chgData name="Daniel Hurtubise" userId="00240ab5-46a8-4031-ab8b-61076acc223c" providerId="ADAL" clId="{594729D0-2AD5-45EE-B419-BCAD097EE910}" dt="2018-10-05T12:41:23.189" v="402" actId="404"/>
          <ac:spMkLst>
            <pc:docMk/>
            <pc:sldMk cId="751926514" sldId="357"/>
            <ac:spMk id="5" creationId="{00000000-0000-0000-0000-000000000000}"/>
          </ac:spMkLst>
        </pc:spChg>
        <pc:spChg chg="del">
          <ac:chgData name="Daniel Hurtubise" userId="00240ab5-46a8-4031-ab8b-61076acc223c" providerId="ADAL" clId="{594729D0-2AD5-45EE-B419-BCAD097EE910}" dt="2018-10-05T10:48:17.525" v="89"/>
          <ac:spMkLst>
            <pc:docMk/>
            <pc:sldMk cId="751926514" sldId="357"/>
            <ac:spMk id="7" creationId="{00000000-0000-0000-0000-000000000000}"/>
          </ac:spMkLst>
        </pc:spChg>
        <pc:spChg chg="del">
          <ac:chgData name="Daniel Hurtubise" userId="00240ab5-46a8-4031-ab8b-61076acc223c" providerId="ADAL" clId="{594729D0-2AD5-45EE-B419-BCAD097EE910}" dt="2018-10-05T10:48:17.525" v="89"/>
          <ac:spMkLst>
            <pc:docMk/>
            <pc:sldMk cId="751926514" sldId="357"/>
            <ac:spMk id="8" creationId="{00000000-0000-0000-0000-000000000000}"/>
          </ac:spMkLst>
        </pc:spChg>
        <pc:picChg chg="mod">
          <ac:chgData name="Daniel Hurtubise" userId="00240ab5-46a8-4031-ab8b-61076acc223c" providerId="ADAL" clId="{594729D0-2AD5-45EE-B419-BCAD097EE910}" dt="2018-10-05T10:48:23.125" v="90" actId="688"/>
          <ac:picMkLst>
            <pc:docMk/>
            <pc:sldMk cId="751926514" sldId="357"/>
            <ac:picMk id="11" creationId="{00000000-0000-0000-0000-000000000000}"/>
          </ac:picMkLst>
        </pc:picChg>
      </pc:sldChg>
      <pc:sldChg chg="addSp delSp add">
        <pc:chgData name="Daniel Hurtubise" userId="00240ab5-46a8-4031-ab8b-61076acc223c" providerId="ADAL" clId="{594729D0-2AD5-45EE-B419-BCAD097EE910}" dt="2018-10-05T10:31:00.413" v="2"/>
        <pc:sldMkLst>
          <pc:docMk/>
          <pc:sldMk cId="2673888429" sldId="430"/>
        </pc:sldMkLst>
        <pc:spChg chg="del">
          <ac:chgData name="Daniel Hurtubise" userId="00240ab5-46a8-4031-ab8b-61076acc223c" providerId="ADAL" clId="{594729D0-2AD5-45EE-B419-BCAD097EE910}" dt="2018-10-05T10:30:46.011" v="1"/>
          <ac:spMkLst>
            <pc:docMk/>
            <pc:sldMk cId="2673888429" sldId="430"/>
            <ac:spMk id="2" creationId="{4F704554-98E9-4737-8EC7-B9D115A2300A}"/>
          </ac:spMkLst>
        </pc:spChg>
        <pc:spChg chg="del">
          <ac:chgData name="Daniel Hurtubise" userId="00240ab5-46a8-4031-ab8b-61076acc223c" providerId="ADAL" clId="{594729D0-2AD5-45EE-B419-BCAD097EE910}" dt="2018-10-05T10:30:46.011" v="1"/>
          <ac:spMkLst>
            <pc:docMk/>
            <pc:sldMk cId="2673888429" sldId="430"/>
            <ac:spMk id="3" creationId="{2CC481D5-6B45-406E-BB82-3A5D56C94D23}"/>
          </ac:spMkLst>
        </pc:spChg>
        <pc:picChg chg="add">
          <ac:chgData name="Daniel Hurtubise" userId="00240ab5-46a8-4031-ab8b-61076acc223c" providerId="ADAL" clId="{594729D0-2AD5-45EE-B419-BCAD097EE910}" dt="2018-10-05T10:31:00.413" v="2"/>
          <ac:picMkLst>
            <pc:docMk/>
            <pc:sldMk cId="2673888429" sldId="430"/>
            <ac:picMk id="4" creationId="{D9DF020F-BA4A-45DA-870C-EBB5B613D340}"/>
          </ac:picMkLst>
        </pc:picChg>
      </pc:sldChg>
      <pc:sldChg chg="addSp add">
        <pc:chgData name="Daniel Hurtubise" userId="00240ab5-46a8-4031-ab8b-61076acc223c" providerId="ADAL" clId="{594729D0-2AD5-45EE-B419-BCAD097EE910}" dt="2018-10-05T10:31:23.176" v="4"/>
        <pc:sldMkLst>
          <pc:docMk/>
          <pc:sldMk cId="626200077" sldId="431"/>
        </pc:sldMkLst>
        <pc:picChg chg="add">
          <ac:chgData name="Daniel Hurtubise" userId="00240ab5-46a8-4031-ab8b-61076acc223c" providerId="ADAL" clId="{594729D0-2AD5-45EE-B419-BCAD097EE910}" dt="2018-10-05T10:31:23.176" v="4"/>
          <ac:picMkLst>
            <pc:docMk/>
            <pc:sldMk cId="626200077" sldId="431"/>
            <ac:picMk id="2" creationId="{EB0ED0C5-26C0-4238-A1C6-BAF6CD2DB74F}"/>
          </ac:picMkLst>
        </pc:picChg>
      </pc:sldChg>
      <pc:sldChg chg="addSp add">
        <pc:chgData name="Daniel Hurtubise" userId="00240ab5-46a8-4031-ab8b-61076acc223c" providerId="ADAL" clId="{594729D0-2AD5-45EE-B419-BCAD097EE910}" dt="2018-10-05T10:44:57.815" v="6"/>
        <pc:sldMkLst>
          <pc:docMk/>
          <pc:sldMk cId="3016980424" sldId="432"/>
        </pc:sldMkLst>
        <pc:picChg chg="add">
          <ac:chgData name="Daniel Hurtubise" userId="00240ab5-46a8-4031-ab8b-61076acc223c" providerId="ADAL" clId="{594729D0-2AD5-45EE-B419-BCAD097EE910}" dt="2018-10-05T10:44:57.815" v="6"/>
          <ac:picMkLst>
            <pc:docMk/>
            <pc:sldMk cId="3016980424" sldId="432"/>
            <ac:picMk id="2" creationId="{141DE08A-4E55-4FEE-BF2C-B22F73A3032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04159AC4-A698-4B62-93CA-1A15DFC1FB52}" type="datetimeFigureOut">
              <a:rPr lang="fr-FR" smtClean="0"/>
              <a:t>10/10/2018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02597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1FD0A97F-9CB3-4D51-8178-D038AF0A1FA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076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1CEC3DA9-BB70-46BB-908A-73C89E6E9E23}" type="datetimeFigureOut">
              <a:rPr lang="fr-CA" smtClean="0"/>
              <a:t>2018-10-10</a:t>
            </a:fld>
            <a:endParaRPr lang="fr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3900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31" tIns="47316" rIns="94631" bIns="47316" rtlCol="0" anchor="ctr"/>
          <a:lstStyle/>
          <a:p>
            <a:endParaRPr lang="fr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654193"/>
            <a:ext cx="5511800" cy="3807976"/>
          </a:xfrm>
          <a:prstGeom prst="rect">
            <a:avLst/>
          </a:prstGeom>
        </p:spPr>
        <p:txBody>
          <a:bodyPr vert="horz" lIns="94631" tIns="47316" rIns="94631" bIns="4731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58D528CF-8ED1-4212-9965-1CBAFAA9F151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7289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528CF-8ED1-4212-9965-1CBAFAA9F151}" type="slidenum">
              <a:rPr lang="fr-CA" smtClean="0"/>
              <a:t>14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3238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528CF-8ED1-4212-9965-1CBAFAA9F151}" type="slidenum">
              <a:rPr lang="fr-CA" smtClean="0"/>
              <a:t>47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25433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528CF-8ED1-4212-9965-1CBAFAA9F151}" type="slidenum">
              <a:rPr lang="fr-CA" smtClean="0"/>
              <a:t>52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06171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528CF-8ED1-4212-9965-1CBAFAA9F151}" type="slidenum">
              <a:rPr lang="fr-CA" smtClean="0"/>
              <a:t>53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68294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528CF-8ED1-4212-9965-1CBAFAA9F151}" type="slidenum">
              <a:rPr lang="fr-CA" smtClean="0"/>
              <a:t>68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76125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528CF-8ED1-4212-9965-1CBAFAA9F151}" type="slidenum">
              <a:rPr lang="fr-CA" smtClean="0"/>
              <a:t>69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1351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 - Hidden Section Header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456330"/>
            <a:ext cx="11887200" cy="1143000"/>
          </a:xfrm>
        </p:spPr>
        <p:txBody>
          <a:bodyPr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7827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9b - 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929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45645-BB1B-4EC7-8B7F-63F33EC31A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B92713-66DF-48D5-B2CC-8027ED1943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2212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1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242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60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2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199" cy="525779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34075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2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52400" y="1447800"/>
            <a:ext cx="11887200" cy="635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231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04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586740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47800"/>
            <a:ext cx="594360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18177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05 - Two Content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29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295400"/>
            <a:ext cx="5845175" cy="4463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1741714"/>
            <a:ext cx="5845175" cy="49638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95400"/>
            <a:ext cx="5867400" cy="44631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741714"/>
            <a:ext cx="5867400" cy="496388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2868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06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682625"/>
            <a:ext cx="7543800" cy="6022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1752600"/>
            <a:ext cx="3932237" cy="4953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254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9a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88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11887200" cy="5257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280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1" r:id="rId2"/>
    <p:sldLayoutId id="2147483659" r:id="rId3"/>
    <p:sldLayoutId id="2147483650" r:id="rId4"/>
    <p:sldLayoutId id="2147483654" r:id="rId5"/>
    <p:sldLayoutId id="2147483652" r:id="rId6"/>
    <p:sldLayoutId id="2147483653" r:id="rId7"/>
    <p:sldLayoutId id="2147483656" r:id="rId8"/>
    <p:sldLayoutId id="2147483655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24" userDrawn="1">
          <p15:clr>
            <a:srgbClr val="F26B43"/>
          </p15:clr>
        </p15:guide>
        <p15:guide id="2" pos="96" userDrawn="1">
          <p15:clr>
            <a:srgbClr val="F26B43"/>
          </p15:clr>
        </p15:guide>
        <p15:guide id="3" pos="7584" userDrawn="1">
          <p15:clr>
            <a:srgbClr val="F26B43"/>
          </p15:clr>
        </p15:guide>
        <p15:guide id="4" orient="horz" pos="96" userDrawn="1">
          <p15:clr>
            <a:srgbClr val="F26B43"/>
          </p15:clr>
        </p15:guide>
        <p15:guide id="5" orient="horz" pos="816" userDrawn="1">
          <p15:clr>
            <a:srgbClr val="F26B43"/>
          </p15:clr>
        </p15:guide>
        <p15:guide id="6" orient="horz" pos="912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22.jpeg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2.jpg"/><Relationship Id="rId4" Type="http://schemas.openxmlformats.org/officeDocument/2006/relationships/image" Target="../media/image11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0.png"/><Relationship Id="rId4" Type="http://schemas.openxmlformats.org/officeDocument/2006/relationships/image" Target="../media/image11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330123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So </a:t>
            </a:r>
            <a:r>
              <a:rPr lang="fr-CA" dirty="0" err="1"/>
              <a:t>what</a:t>
            </a:r>
            <a:r>
              <a:rPr lang="fr-CA" dirty="0"/>
              <a:t> </a:t>
            </a:r>
            <a:r>
              <a:rPr lang="fr-CA" dirty="0" err="1"/>
              <a:t>is</a:t>
            </a:r>
            <a:r>
              <a:rPr lang="fr-CA" dirty="0"/>
              <a:t> BIM </a:t>
            </a:r>
            <a:r>
              <a:rPr lang="fr-CA" dirty="0" err="1"/>
              <a:t>exactly</a:t>
            </a:r>
            <a:r>
              <a:rPr lang="fr-CA" dirty="0"/>
              <a:t>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447800"/>
            <a:ext cx="11887199" cy="5257799"/>
          </a:xfrm>
        </p:spPr>
        <p:txBody>
          <a:bodyPr/>
          <a:lstStyle/>
          <a:p>
            <a:r>
              <a:rPr lang="en-US" dirty="0"/>
              <a:t>Is it a philosophy or a workflow</a:t>
            </a:r>
            <a:r>
              <a:rPr lang="fr-CA" dirty="0"/>
              <a:t>?</a:t>
            </a:r>
          </a:p>
          <a:p>
            <a:pPr lvl="1"/>
            <a:r>
              <a:rPr lang="fr-CA" dirty="0"/>
              <a:t>…</a:t>
            </a:r>
            <a:r>
              <a:rPr lang="fr-CA" dirty="0" err="1"/>
              <a:t>why</a:t>
            </a:r>
            <a:r>
              <a:rPr lang="fr-CA" dirty="0"/>
              <a:t> can </a:t>
            </a:r>
            <a:r>
              <a:rPr lang="fr-CA" dirty="0" err="1"/>
              <a:t>it</a:t>
            </a:r>
            <a:r>
              <a:rPr lang="fr-CA" dirty="0"/>
              <a:t> </a:t>
            </a:r>
            <a:r>
              <a:rPr lang="fr-CA" dirty="0" err="1"/>
              <a:t>be</a:t>
            </a:r>
            <a:r>
              <a:rPr lang="fr-CA" dirty="0"/>
              <a:t> </a:t>
            </a:r>
            <a:r>
              <a:rPr lang="fr-CA" dirty="0" err="1"/>
              <a:t>both</a:t>
            </a:r>
            <a:r>
              <a:rPr lang="fr-CA" dirty="0"/>
              <a:t>?</a:t>
            </a:r>
            <a:endParaRPr lang="en-US" dirty="0"/>
          </a:p>
          <a:p>
            <a:r>
              <a:rPr lang="en-US" dirty="0"/>
              <a:t>It’s a philosophy because...</a:t>
            </a:r>
          </a:p>
          <a:p>
            <a:pPr lvl="1"/>
            <a:r>
              <a:rPr lang="en-US" dirty="0"/>
              <a:t>it requires a new approach to collaboration</a:t>
            </a:r>
          </a:p>
          <a:p>
            <a:pPr lvl="1"/>
            <a:r>
              <a:rPr lang="en-US" dirty="0"/>
              <a:t>it requires a new approach to managing information</a:t>
            </a:r>
          </a:p>
          <a:p>
            <a:pPr lvl="1"/>
            <a:r>
              <a:rPr lang="fr-CA" dirty="0" err="1"/>
              <a:t>it</a:t>
            </a:r>
            <a:r>
              <a:rPr lang="fr-CA" dirty="0"/>
              <a:t> </a:t>
            </a:r>
            <a:r>
              <a:rPr lang="fr-CA" dirty="0" err="1"/>
              <a:t>requires</a:t>
            </a:r>
            <a:r>
              <a:rPr lang="fr-CA" dirty="0"/>
              <a:t> the use of new </a:t>
            </a:r>
            <a:r>
              <a:rPr lang="fr-CA" dirty="0" err="1"/>
              <a:t>tools</a:t>
            </a:r>
            <a:br>
              <a:rPr lang="fr-CA" dirty="0"/>
            </a:br>
            <a:endParaRPr lang="en-US" dirty="0"/>
          </a:p>
          <a:p>
            <a:r>
              <a:rPr lang="fr-CA" dirty="0" err="1"/>
              <a:t>It’s</a:t>
            </a:r>
            <a:r>
              <a:rPr lang="fr-CA" dirty="0"/>
              <a:t> a workflow </a:t>
            </a:r>
            <a:r>
              <a:rPr lang="fr-CA" dirty="0" err="1"/>
              <a:t>because</a:t>
            </a:r>
            <a:r>
              <a:rPr lang="is-IS" dirty="0"/>
              <a:t>…</a:t>
            </a:r>
            <a:endParaRPr lang="fr-CA" dirty="0"/>
          </a:p>
          <a:p>
            <a:pPr lvl="1"/>
            <a:r>
              <a:rPr lang="fr-CA" dirty="0" err="1"/>
              <a:t>it</a:t>
            </a:r>
            <a:r>
              <a:rPr lang="fr-CA" dirty="0"/>
              <a:t> </a:t>
            </a:r>
            <a:r>
              <a:rPr lang="fr-CA" dirty="0" err="1"/>
              <a:t>requires</a:t>
            </a:r>
            <a:r>
              <a:rPr lang="fr-CA" dirty="0"/>
              <a:t> a single source of information</a:t>
            </a:r>
          </a:p>
          <a:p>
            <a:pPr lvl="1"/>
            <a:r>
              <a:rPr lang="en-US" dirty="0"/>
              <a:t>It changes or evolves depending on the tools</a:t>
            </a:r>
          </a:p>
          <a:p>
            <a:pPr lvl="1"/>
            <a:endParaRPr lang="fr-CA" dirty="0"/>
          </a:p>
        </p:txBody>
      </p:sp>
      <p:pic>
        <p:nvPicPr>
          <p:cNvPr id="1026" name="Picture 2" descr="Image result for brain on white background">
            <a:extLst>
              <a:ext uri="{FF2B5EF4-FFF2-40B4-BE49-F238E27FC236}">
                <a16:creationId xmlns:a16="http://schemas.microsoft.com/office/drawing/2014/main" id="{F8B02EB2-D1A9-4C81-9773-C14E5830E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850" y="2370109"/>
            <a:ext cx="2810577" cy="158094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tools clipart">
            <a:extLst>
              <a:ext uri="{FF2B5EF4-FFF2-40B4-BE49-F238E27FC236}">
                <a16:creationId xmlns:a16="http://schemas.microsoft.com/office/drawing/2014/main" id="{C2CEEDFA-0F05-4485-876D-F8C1CA76E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226" y="4487891"/>
            <a:ext cx="1187827" cy="106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15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other dimensions (4D, 5D, 6D)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4D (Time Management)</a:t>
            </a:r>
          </a:p>
          <a:p>
            <a:r>
              <a:rPr lang="en-US" dirty="0"/>
              <a:t>5D (Cost Management)</a:t>
            </a:r>
          </a:p>
          <a:p>
            <a:r>
              <a:rPr lang="en-US" dirty="0"/>
              <a:t>6D (Facilities Management)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275" y="1655525"/>
            <a:ext cx="7312325" cy="505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9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 real </a:t>
            </a:r>
            <a:r>
              <a:rPr lang="fr-CA" dirty="0" err="1"/>
              <a:t>project</a:t>
            </a:r>
            <a:r>
              <a:rPr lang="fr-CA" dirty="0"/>
              <a:t> : </a:t>
            </a:r>
            <a:br>
              <a:rPr lang="fr-CA" dirty="0"/>
            </a:br>
            <a:r>
              <a:rPr lang="fr-CA" dirty="0"/>
              <a:t>ENS Paris Saclay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75246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Couple </a:t>
            </a:r>
            <a:r>
              <a:rPr lang="fr-CA" dirty="0" err="1"/>
              <a:t>numbers</a:t>
            </a:r>
            <a:r>
              <a:rPr lang="fr-CA" dirty="0"/>
              <a:t> about the </a:t>
            </a:r>
            <a:r>
              <a:rPr lang="fr-CA" dirty="0" err="1"/>
              <a:t>school</a:t>
            </a:r>
            <a:endParaRPr lang="fr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Construction </a:t>
            </a:r>
            <a:r>
              <a:rPr lang="fr-CA" dirty="0" err="1"/>
              <a:t>Cost</a:t>
            </a:r>
            <a:r>
              <a:rPr lang="fr-CA" dirty="0"/>
              <a:t>: 156 M€ (180 M$)</a:t>
            </a:r>
          </a:p>
          <a:p>
            <a:r>
              <a:rPr lang="fr-CA" dirty="0"/>
              <a:t>Usable </a:t>
            </a:r>
            <a:r>
              <a:rPr lang="fr-CA" dirty="0" err="1"/>
              <a:t>Floor</a:t>
            </a:r>
            <a:r>
              <a:rPr lang="fr-CA" dirty="0"/>
              <a:t> Area: 64 000 m²  (690 000 </a:t>
            </a:r>
            <a:r>
              <a:rPr lang="fr-CA" dirty="0" err="1"/>
              <a:t>sf</a:t>
            </a:r>
            <a:r>
              <a:rPr lang="fr-CA" dirty="0"/>
              <a:t>)</a:t>
            </a:r>
          </a:p>
          <a:p>
            <a:r>
              <a:rPr lang="fr-CA" dirty="0"/>
              <a:t>1 800 </a:t>
            </a:r>
            <a:r>
              <a:rPr lang="fr-CA" dirty="0" err="1"/>
              <a:t>students</a:t>
            </a:r>
            <a:endParaRPr lang="fr-CA" dirty="0"/>
          </a:p>
          <a:p>
            <a:r>
              <a:rPr lang="fr-CA" dirty="0"/>
              <a:t>420 </a:t>
            </a:r>
            <a:r>
              <a:rPr lang="fr-CA" dirty="0" err="1"/>
              <a:t>doctorates</a:t>
            </a:r>
            <a:endParaRPr lang="fr-CA" dirty="0"/>
          </a:p>
          <a:p>
            <a:r>
              <a:rPr lang="fr-CA" dirty="0"/>
              <a:t>480 </a:t>
            </a:r>
            <a:r>
              <a:rPr lang="fr-CA" dirty="0" err="1"/>
              <a:t>teacher</a:t>
            </a:r>
            <a:r>
              <a:rPr lang="fr-CA" dirty="0"/>
              <a:t>/</a:t>
            </a:r>
            <a:r>
              <a:rPr lang="fr-CA" dirty="0" err="1"/>
              <a:t>researcher</a:t>
            </a:r>
            <a:endParaRPr lang="fr-CA" dirty="0"/>
          </a:p>
          <a:p>
            <a:r>
              <a:rPr lang="en-US" dirty="0"/>
              <a:t>300 administrative employees</a:t>
            </a:r>
          </a:p>
          <a:p>
            <a:pPr lvl="1"/>
            <a:r>
              <a:rPr lang="fr-CA" dirty="0"/>
              <a:t>~3 000 people </a:t>
            </a:r>
            <a:r>
              <a:rPr lang="fr-CA" dirty="0" err="1"/>
              <a:t>under</a:t>
            </a:r>
            <a:r>
              <a:rPr lang="fr-CA" dirty="0"/>
              <a:t> the roof</a:t>
            </a:r>
          </a:p>
          <a:p>
            <a:endParaRPr lang="fr-CA" dirty="0"/>
          </a:p>
        </p:txBody>
      </p:sp>
      <p:pic>
        <p:nvPicPr>
          <p:cNvPr id="7" name="Content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790" y="3657600"/>
            <a:ext cx="457081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2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Revit Organisation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8 buildings + 1 site</a:t>
            </a:r>
          </a:p>
          <a:p>
            <a:r>
              <a:rPr lang="fr-CA" dirty="0"/>
              <a:t>14 disciplines</a:t>
            </a:r>
          </a:p>
          <a:p>
            <a:pPr lvl="1"/>
            <a:r>
              <a:rPr lang="en-US" dirty="0"/>
              <a:t>8 using BIM</a:t>
            </a:r>
          </a:p>
          <a:p>
            <a:r>
              <a:rPr lang="fr-CA" dirty="0"/>
              <a:t>84 Revit files (DCE)</a:t>
            </a:r>
          </a:p>
          <a:p>
            <a:pPr lvl="1"/>
            <a:r>
              <a:rPr lang="fr-CA" dirty="0"/>
              <a:t>6.87 GB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E8E6F6-D699-4DC6-B0B5-5609644923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40"/>
          <a:stretch/>
        </p:blipFill>
        <p:spPr>
          <a:xfrm>
            <a:off x="5075852" y="1518249"/>
            <a:ext cx="7116147" cy="53397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68301F-3235-4B73-913C-C1697C54FCB8}"/>
              </a:ext>
            </a:extLst>
          </p:cNvPr>
          <p:cNvSpPr txBox="1"/>
          <p:nvPr/>
        </p:nvSpPr>
        <p:spPr>
          <a:xfrm>
            <a:off x="5555411" y="1199072"/>
            <a:ext cx="2406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Number of files</a:t>
            </a:r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A7BB25-E077-4C70-8806-96DD0089BFA9}"/>
              </a:ext>
            </a:extLst>
          </p:cNvPr>
          <p:cNvSpPr txBox="1"/>
          <p:nvPr/>
        </p:nvSpPr>
        <p:spPr>
          <a:xfrm>
            <a:off x="8977222" y="1199072"/>
            <a:ext cx="2406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File Size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796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Revit </a:t>
            </a:r>
            <a:r>
              <a:rPr lang="fr-CA" dirty="0" err="1"/>
              <a:t>View</a:t>
            </a:r>
            <a:r>
              <a:rPr lang="fr-CA" dirty="0"/>
              <a:t> Usage per Phase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9A00C4-6229-49B0-B669-250F79316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075" y="1561338"/>
            <a:ext cx="971550" cy="12565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1940A1-6CAF-49BB-A75B-623978F17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16" y="1157682"/>
            <a:ext cx="9963029" cy="558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25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4 major axis of changes </a:t>
            </a:r>
            <a:r>
              <a:rPr lang="fr-CA" dirty="0" err="1"/>
              <a:t>using</a:t>
            </a:r>
            <a:r>
              <a:rPr lang="fr-CA" dirty="0"/>
              <a:t> BIM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I - </a:t>
            </a:r>
            <a:r>
              <a:rPr lang="fr-CA" dirty="0" err="1"/>
              <a:t>Modelling</a:t>
            </a:r>
            <a:endParaRPr lang="fr-CA" dirty="0"/>
          </a:p>
          <a:p>
            <a:pPr marL="0" indent="0">
              <a:buNone/>
            </a:pPr>
            <a:endParaRPr lang="fr-CA" dirty="0"/>
          </a:p>
          <a:p>
            <a:r>
              <a:rPr lang="fr-CA" dirty="0"/>
              <a:t>II - Collaboration</a:t>
            </a:r>
          </a:p>
          <a:p>
            <a:pPr marL="0" indent="0">
              <a:buNone/>
            </a:pPr>
            <a:endParaRPr lang="fr-CA" dirty="0"/>
          </a:p>
          <a:p>
            <a:r>
              <a:rPr lang="fr-CA" dirty="0"/>
              <a:t>III – Data Management</a:t>
            </a:r>
          </a:p>
          <a:p>
            <a:pPr marL="0" indent="0">
              <a:buNone/>
            </a:pPr>
            <a:endParaRPr lang="fr-CA" dirty="0"/>
          </a:p>
          <a:p>
            <a:r>
              <a:rPr lang="fr-CA" dirty="0"/>
              <a:t>IV - Communication</a:t>
            </a:r>
          </a:p>
          <a:p>
            <a:pPr marL="457200" lvl="1" indent="0">
              <a:buNone/>
            </a:pP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3957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 - </a:t>
            </a:r>
            <a:r>
              <a:rPr lang="fr-CA" dirty="0" err="1"/>
              <a:t>Modelling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67436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Model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581" y="1447800"/>
            <a:ext cx="8224837" cy="52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497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4F22F6-CC35-4AD3-8986-0B33B90FD8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65"/>
          <a:stretch/>
        </p:blipFill>
        <p:spPr>
          <a:xfrm>
            <a:off x="0" y="983412"/>
            <a:ext cx="11022662" cy="578262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8BFC0B1-E13B-4EBD-8CC6-9D60852C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elements per phase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28619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615CF1-3D62-4147-9CC7-123EF1E856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BILT Academy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1C54B18-4CFE-4641-A6DE-C0E1E4D581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Ljubljana, Slovenia</a:t>
            </a:r>
          </a:p>
          <a:p>
            <a:r>
              <a:rPr lang="en-US" dirty="0"/>
              <a:t>Wednesday October 10th</a:t>
            </a:r>
          </a:p>
        </p:txBody>
      </p:sp>
      <p:pic>
        <p:nvPicPr>
          <p:cNvPr id="3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876233FA-6F45-45C2-BE55-ABEDFA984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14" y="5422303"/>
            <a:ext cx="2792210" cy="932769"/>
          </a:xfrm>
          <a:prstGeom prst="rect">
            <a:avLst/>
          </a:prstGeom>
        </p:spPr>
      </p:pic>
      <p:pic>
        <p:nvPicPr>
          <p:cNvPr id="7" name="Picture 6" descr="A close up of a sign&#10;&#10;Description generated with high confidence">
            <a:extLst>
              <a:ext uri="{FF2B5EF4-FFF2-40B4-BE49-F238E27FC236}">
                <a16:creationId xmlns:a16="http://schemas.microsoft.com/office/drawing/2014/main" id="{E05AB590-C879-49AC-A112-A1B41B4C4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14" y="412952"/>
            <a:ext cx="6712278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86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II - Collaboration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7090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Collaboration Process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399" y="1187925"/>
            <a:ext cx="2156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/>
              <a:t>Dynamic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82657" y="1185985"/>
            <a:ext cx="1663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2400" b="1" dirty="0" err="1"/>
              <a:t>Static</a:t>
            </a:r>
            <a:endParaRPr lang="fr-CA" sz="2400" b="1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BE90D4-FA94-4B6A-A2A6-F67ECD99DC26}"/>
              </a:ext>
            </a:extLst>
          </p:cNvPr>
          <p:cNvGrpSpPr/>
          <p:nvPr/>
        </p:nvGrpSpPr>
        <p:grpSpPr>
          <a:xfrm>
            <a:off x="500514" y="2165684"/>
            <a:ext cx="1474581" cy="3840591"/>
            <a:chOff x="500514" y="2165684"/>
            <a:chExt cx="1474581" cy="3840591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1D51E77-DA1F-4BB6-873E-948B8F639156}"/>
                </a:ext>
              </a:extLst>
            </p:cNvPr>
            <p:cNvSpPr/>
            <p:nvPr/>
          </p:nvSpPr>
          <p:spPr>
            <a:xfrm>
              <a:off x="500514" y="2165684"/>
              <a:ext cx="1474581" cy="3840591"/>
            </a:xfrm>
            <a:prstGeom prst="roundRect">
              <a:avLst/>
            </a:prstGeom>
            <a:noFill/>
            <a:ln w="349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904" y="2467321"/>
              <a:ext cx="1171664" cy="117084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66" y="4446755"/>
              <a:ext cx="1171664" cy="1170840"/>
            </a:xfrm>
            <a:prstGeom prst="rect">
              <a:avLst/>
            </a:prstGeom>
          </p:spPr>
        </p:pic>
        <p:sp>
          <p:nvSpPr>
            <p:cNvPr id="29" name="ZoneTexte 2"/>
            <p:cNvSpPr txBox="1"/>
            <p:nvPr/>
          </p:nvSpPr>
          <p:spPr>
            <a:xfrm>
              <a:off x="799460" y="4757553"/>
              <a:ext cx="86107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i="1" dirty="0"/>
                <a:t>Associate</a:t>
              </a:r>
            </a:p>
            <a:p>
              <a:pPr algn="ctr"/>
              <a:r>
                <a:rPr lang="fr-FR" sz="1200" b="1" i="1" dirty="0"/>
                <a:t>Architect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8B001C6-59C2-4A5C-B851-B0950CA7E87C}"/>
              </a:ext>
            </a:extLst>
          </p:cNvPr>
          <p:cNvGrpSpPr/>
          <p:nvPr/>
        </p:nvGrpSpPr>
        <p:grpSpPr>
          <a:xfrm>
            <a:off x="4865408" y="2646947"/>
            <a:ext cx="1379567" cy="2858704"/>
            <a:chOff x="4865408" y="2646947"/>
            <a:chExt cx="1379567" cy="285870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0E9ACCF6-B751-4C00-9DBC-82A81A00BB51}"/>
                </a:ext>
              </a:extLst>
            </p:cNvPr>
            <p:cNvSpPr/>
            <p:nvPr/>
          </p:nvSpPr>
          <p:spPr>
            <a:xfrm>
              <a:off x="4865408" y="2646947"/>
              <a:ext cx="1379567" cy="2858704"/>
            </a:xfrm>
            <a:prstGeom prst="round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438" y="4186237"/>
              <a:ext cx="1199507" cy="1199507"/>
            </a:xfrm>
            <a:prstGeom prst="rect">
              <a:avLst/>
            </a:prstGeom>
          </p:spPr>
        </p:pic>
        <p:pic>
          <p:nvPicPr>
            <p:cNvPr id="32" name="Image 11">
              <a:extLst>
                <a:ext uri="{FF2B5EF4-FFF2-40B4-BE49-F238E27FC236}">
                  <a16:creationId xmlns:a16="http://schemas.microsoft.com/office/drawing/2014/main" id="{D9FB6344-4B59-4650-A6DC-F4B6AED7F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3359" y="2716269"/>
              <a:ext cx="983667" cy="983667"/>
            </a:xfrm>
            <a:prstGeom prst="rect">
              <a:avLst/>
            </a:prstGeom>
          </p:spPr>
        </p:pic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968562-4DF7-4E89-8388-111A63A050C7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1975095" y="4085980"/>
            <a:ext cx="954638" cy="2275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7FA072F-0B62-4B8F-A71C-6FFED9DCBAE7}"/>
              </a:ext>
            </a:extLst>
          </p:cNvPr>
          <p:cNvCxnSpPr>
            <a:cxnSpLocks/>
            <a:stCxn id="7" idx="3"/>
            <a:endCxn id="34" idx="1"/>
          </p:cNvCxnSpPr>
          <p:nvPr/>
        </p:nvCxnSpPr>
        <p:spPr>
          <a:xfrm flipV="1">
            <a:off x="3988508" y="4076299"/>
            <a:ext cx="876900" cy="11956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557C64F-3221-4333-ACB9-54F4AFB783B3}"/>
              </a:ext>
            </a:extLst>
          </p:cNvPr>
          <p:cNvCxnSpPr>
            <a:cxnSpLocks/>
            <a:stCxn id="34" idx="3"/>
            <a:endCxn id="20" idx="1"/>
          </p:cNvCxnSpPr>
          <p:nvPr/>
        </p:nvCxnSpPr>
        <p:spPr>
          <a:xfrm>
            <a:off x="6244975" y="4076299"/>
            <a:ext cx="791067" cy="1356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8FA190F-817F-43B5-BBFE-998178884F4C}"/>
              </a:ext>
            </a:extLst>
          </p:cNvPr>
          <p:cNvCxnSpPr/>
          <p:nvPr/>
        </p:nvCxnSpPr>
        <p:spPr>
          <a:xfrm>
            <a:off x="4451926" y="1447399"/>
            <a:ext cx="0" cy="525780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742E1EF-140E-4405-8DCF-1F9D98704346}"/>
              </a:ext>
            </a:extLst>
          </p:cNvPr>
          <p:cNvGrpSpPr/>
          <p:nvPr/>
        </p:nvGrpSpPr>
        <p:grpSpPr>
          <a:xfrm>
            <a:off x="2929733" y="2439613"/>
            <a:ext cx="1058775" cy="3297283"/>
            <a:chOff x="3043389" y="2549335"/>
            <a:chExt cx="1058775" cy="329728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B1C1ED6-B7D5-416A-91DA-89B66F61767E}"/>
                </a:ext>
              </a:extLst>
            </p:cNvPr>
            <p:cNvSpPr/>
            <p:nvPr/>
          </p:nvSpPr>
          <p:spPr>
            <a:xfrm>
              <a:off x="3043389" y="2549335"/>
              <a:ext cx="1058775" cy="3297283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21" y="4062413"/>
              <a:ext cx="762388" cy="1198038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821CD87-A9C3-4F60-8504-BBE06D773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21" y="2799199"/>
              <a:ext cx="812244" cy="827102"/>
            </a:xfrm>
            <a:prstGeom prst="rect">
              <a:avLst/>
            </a:prstGeom>
          </p:spPr>
        </p:pic>
        <p:sp>
          <p:nvSpPr>
            <p:cNvPr id="52" name="ZoneTexte 2">
              <a:extLst>
                <a:ext uri="{FF2B5EF4-FFF2-40B4-BE49-F238E27FC236}">
                  <a16:creationId xmlns:a16="http://schemas.microsoft.com/office/drawing/2014/main" id="{200B276C-EA82-49C1-AAD5-1A09FC870DBD}"/>
                </a:ext>
              </a:extLst>
            </p:cNvPr>
            <p:cNvSpPr txBox="1"/>
            <p:nvPr/>
          </p:nvSpPr>
          <p:spPr>
            <a:xfrm>
              <a:off x="3168651" y="5282911"/>
              <a:ext cx="86107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i="1" dirty="0"/>
                <a:t>Revit</a:t>
              </a:r>
              <a:br>
                <a:rPr lang="fr-FR" sz="1200" b="1" i="1" dirty="0"/>
              </a:br>
              <a:r>
                <a:rPr lang="fr-FR" sz="1200" b="1" i="1" dirty="0"/>
                <a:t>Server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1AAB8B7-ED86-4B8B-8CFD-9D5AEDA6888D}"/>
              </a:ext>
            </a:extLst>
          </p:cNvPr>
          <p:cNvGrpSpPr/>
          <p:nvPr/>
        </p:nvGrpSpPr>
        <p:grpSpPr>
          <a:xfrm>
            <a:off x="7036042" y="1600509"/>
            <a:ext cx="4520928" cy="4954292"/>
            <a:chOff x="7036042" y="1600509"/>
            <a:chExt cx="4520928" cy="49542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EFCAAC10-959E-434C-ABE8-72059912D6CA}"/>
                </a:ext>
              </a:extLst>
            </p:cNvPr>
            <p:cNvSpPr/>
            <p:nvPr/>
          </p:nvSpPr>
          <p:spPr>
            <a:xfrm>
              <a:off x="7036042" y="1600509"/>
              <a:ext cx="4520928" cy="4954292"/>
            </a:xfrm>
            <a:prstGeom prst="round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A4249E4-58B3-490B-8214-1EF6560F4651}"/>
                </a:ext>
              </a:extLst>
            </p:cNvPr>
            <p:cNvGrpSpPr/>
            <p:nvPr/>
          </p:nvGrpSpPr>
          <p:grpSpPr>
            <a:xfrm>
              <a:off x="8707672" y="4644710"/>
              <a:ext cx="1252404" cy="1149016"/>
              <a:chOff x="7305008" y="1993896"/>
              <a:chExt cx="1252404" cy="1149016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4A16B25-EEFC-4491-9CFD-D9B197722094}"/>
                  </a:ext>
                </a:extLst>
              </p:cNvPr>
              <p:cNvSpPr txBox="1"/>
              <p:nvPr/>
            </p:nvSpPr>
            <p:spPr>
              <a:xfrm>
                <a:off x="7408668" y="2306794"/>
                <a:ext cx="96384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kitchen</a:t>
                </a:r>
              </a:p>
              <a:p>
                <a:pPr algn="ctr"/>
                <a:r>
                  <a:rPr lang="en-US" sz="1400" dirty="0"/>
                  <a:t>consultant</a:t>
                </a:r>
                <a:endParaRPr lang="en-CA" sz="1400" dirty="0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BC61825B-0782-4CCC-85AD-801724AE7A2E}"/>
                  </a:ext>
                </a:extLst>
              </p:cNvPr>
              <p:cNvSpPr/>
              <p:nvPr/>
            </p:nvSpPr>
            <p:spPr>
              <a:xfrm>
                <a:off x="7305008" y="1993896"/>
                <a:ext cx="1252404" cy="1149016"/>
              </a:xfrm>
              <a:prstGeom prst="rect">
                <a:avLst/>
              </a:prstGeom>
              <a:noFill/>
              <a:ln w="22225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918A730-A146-470B-9100-7203E999BDEE}"/>
                </a:ext>
              </a:extLst>
            </p:cNvPr>
            <p:cNvGrpSpPr/>
            <p:nvPr/>
          </p:nvGrpSpPr>
          <p:grpSpPr>
            <a:xfrm>
              <a:off x="8916661" y="2367563"/>
              <a:ext cx="1252404" cy="1149016"/>
              <a:chOff x="8916661" y="2367563"/>
              <a:chExt cx="1252404" cy="114901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1AD92B4-26A9-4A83-8DDB-5701B8ADB87A}"/>
                  </a:ext>
                </a:extLst>
              </p:cNvPr>
              <p:cNvSpPr txBox="1"/>
              <p:nvPr/>
            </p:nvSpPr>
            <p:spPr>
              <a:xfrm>
                <a:off x="9067945" y="2689477"/>
                <a:ext cx="96384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structural</a:t>
                </a:r>
                <a:br>
                  <a:rPr lang="en-US" sz="1400" dirty="0"/>
                </a:br>
                <a:r>
                  <a:rPr lang="en-US" sz="1400" dirty="0"/>
                  <a:t>engineer</a:t>
                </a:r>
                <a:endParaRPr lang="en-CA" sz="1400" dirty="0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1876DD1-494D-4B89-AE8A-CB7025FB7519}"/>
                  </a:ext>
                </a:extLst>
              </p:cNvPr>
              <p:cNvSpPr/>
              <p:nvPr/>
            </p:nvSpPr>
            <p:spPr>
              <a:xfrm>
                <a:off x="8916661" y="2367563"/>
                <a:ext cx="1252404" cy="1149016"/>
              </a:xfrm>
              <a:prstGeom prst="rect">
                <a:avLst/>
              </a:prstGeom>
              <a:noFill/>
              <a:ln w="2222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CE8333D-1AF4-4AE0-9B77-1F9B156091AC}"/>
                </a:ext>
              </a:extLst>
            </p:cNvPr>
            <p:cNvGrpSpPr/>
            <p:nvPr/>
          </p:nvGrpSpPr>
          <p:grpSpPr>
            <a:xfrm>
              <a:off x="10124941" y="3608537"/>
              <a:ext cx="1252404" cy="1149016"/>
              <a:chOff x="10124941" y="3608537"/>
              <a:chExt cx="1252404" cy="114901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31AD080-BCCE-4BFA-ADEA-BD7D5A1E03CE}"/>
                  </a:ext>
                </a:extLst>
              </p:cNvPr>
              <p:cNvSpPr txBox="1"/>
              <p:nvPr/>
            </p:nvSpPr>
            <p:spPr>
              <a:xfrm>
                <a:off x="10228601" y="3921435"/>
                <a:ext cx="96384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acoustical</a:t>
                </a:r>
                <a:br>
                  <a:rPr lang="en-US" sz="1400" dirty="0"/>
                </a:br>
                <a:r>
                  <a:rPr lang="en-US" sz="1400" dirty="0"/>
                  <a:t>engineer</a:t>
                </a:r>
                <a:endParaRPr lang="en-CA" sz="1400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58B7E78-6A6C-4CA6-A787-E44EA76B0F9E}"/>
                  </a:ext>
                </a:extLst>
              </p:cNvPr>
              <p:cNvSpPr/>
              <p:nvPr/>
            </p:nvSpPr>
            <p:spPr>
              <a:xfrm>
                <a:off x="10124941" y="3608537"/>
                <a:ext cx="1252404" cy="1149016"/>
              </a:xfrm>
              <a:prstGeom prst="rect">
                <a:avLst/>
              </a:prstGeom>
              <a:noFill/>
              <a:ln w="222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96F337E-48D4-45EE-BE41-5116A44F21E4}"/>
                </a:ext>
              </a:extLst>
            </p:cNvPr>
            <p:cNvGrpSpPr/>
            <p:nvPr/>
          </p:nvGrpSpPr>
          <p:grpSpPr>
            <a:xfrm>
              <a:off x="7457408" y="2146296"/>
              <a:ext cx="1252404" cy="1149016"/>
              <a:chOff x="7457408" y="2146296"/>
              <a:chExt cx="1252404" cy="1149016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FE1E82C-42F5-4D9F-BDF7-DE655B6E8EDE}"/>
                  </a:ext>
                </a:extLst>
              </p:cNvPr>
              <p:cNvSpPr txBox="1"/>
              <p:nvPr/>
            </p:nvSpPr>
            <p:spPr>
              <a:xfrm>
                <a:off x="7561068" y="2459194"/>
                <a:ext cx="963845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structural</a:t>
                </a:r>
                <a:br>
                  <a:rPr lang="en-US" sz="1400" dirty="0"/>
                </a:br>
                <a:r>
                  <a:rPr lang="en-US" sz="1400" dirty="0"/>
                  <a:t>engineer</a:t>
                </a:r>
                <a:endParaRPr lang="en-CA" sz="1400" dirty="0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927AFE1-D84A-4CD2-9A43-D822C07616B0}"/>
                  </a:ext>
                </a:extLst>
              </p:cNvPr>
              <p:cNvSpPr/>
              <p:nvPr/>
            </p:nvSpPr>
            <p:spPr>
              <a:xfrm>
                <a:off x="7457408" y="2146296"/>
                <a:ext cx="1252404" cy="1149016"/>
              </a:xfrm>
              <a:prstGeom prst="rect">
                <a:avLst/>
              </a:prstGeom>
              <a:noFill/>
              <a:ln w="222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977B76C-5792-4130-BE2E-30B636C68981}"/>
                </a:ext>
              </a:extLst>
            </p:cNvPr>
            <p:cNvGrpSpPr/>
            <p:nvPr/>
          </p:nvGrpSpPr>
          <p:grpSpPr>
            <a:xfrm>
              <a:off x="7195124" y="4987726"/>
              <a:ext cx="1274385" cy="1149016"/>
              <a:chOff x="7195124" y="4987726"/>
              <a:chExt cx="1274385" cy="1149016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0FA4A4E-8BFB-42BB-B40C-1AD4EECA3A17}"/>
                  </a:ext>
                </a:extLst>
              </p:cNvPr>
              <p:cNvSpPr txBox="1"/>
              <p:nvPr/>
            </p:nvSpPr>
            <p:spPr>
              <a:xfrm>
                <a:off x="7195124" y="5300624"/>
                <a:ext cx="12020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sustainability</a:t>
                </a:r>
              </a:p>
              <a:p>
                <a:pPr algn="ctr"/>
                <a:r>
                  <a:rPr lang="en-US" sz="1400" dirty="0"/>
                  <a:t>consultant</a:t>
                </a:r>
                <a:endParaRPr lang="en-CA" sz="1400" dirty="0"/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E7393AE3-333F-414E-821B-377D866E570D}"/>
                  </a:ext>
                </a:extLst>
              </p:cNvPr>
              <p:cNvSpPr/>
              <p:nvPr/>
            </p:nvSpPr>
            <p:spPr>
              <a:xfrm>
                <a:off x="7217105" y="4987726"/>
                <a:ext cx="1252404" cy="1149016"/>
              </a:xfrm>
              <a:prstGeom prst="rect">
                <a:avLst/>
              </a:prstGeom>
              <a:noFill/>
              <a:ln w="2222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458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Collaboration Exemple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2"/>
          <a:srcRect l="1427" t="5798" r="16898" b="11421"/>
          <a:stretch/>
        </p:blipFill>
        <p:spPr>
          <a:xfrm>
            <a:off x="2423724" y="1447801"/>
            <a:ext cx="7344552" cy="525779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290632" y="2120605"/>
            <a:ext cx="590107" cy="1493874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68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Collaboration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4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1447800"/>
            <a:ext cx="1366299" cy="136533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4319904"/>
            <a:ext cx="1366297" cy="61703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3439007"/>
            <a:ext cx="1366297" cy="36473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5428716"/>
            <a:ext cx="1366299" cy="27214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8" y="6192639"/>
            <a:ext cx="1366299" cy="168372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781EF6A-74B4-4857-A351-7A669A5E2433}"/>
              </a:ext>
            </a:extLst>
          </p:cNvPr>
          <p:cNvSpPr/>
          <p:nvPr/>
        </p:nvSpPr>
        <p:spPr>
          <a:xfrm>
            <a:off x="51774" y="1295402"/>
            <a:ext cx="1567541" cy="2615578"/>
          </a:xfrm>
          <a:prstGeom prst="roundRect">
            <a:avLst/>
          </a:prstGeom>
          <a:noFill/>
          <a:ln w="3492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56E059E-6BCB-4890-885C-7D0632D18925}"/>
              </a:ext>
            </a:extLst>
          </p:cNvPr>
          <p:cNvSpPr/>
          <p:nvPr/>
        </p:nvSpPr>
        <p:spPr>
          <a:xfrm>
            <a:off x="51774" y="4197179"/>
            <a:ext cx="1567541" cy="2427555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35305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Architecture (</a:t>
            </a:r>
            <a:r>
              <a:rPr lang="fr-FR" dirty="0" err="1"/>
              <a:t>Layout</a:t>
            </a:r>
            <a:r>
              <a:rPr lang="fr-FR" dirty="0"/>
              <a:t>, </a:t>
            </a:r>
            <a:r>
              <a:rPr lang="fr-FR" dirty="0" err="1"/>
              <a:t>facade</a:t>
            </a:r>
            <a:r>
              <a:rPr lang="fr-FR" dirty="0"/>
              <a:t>, </a:t>
            </a:r>
            <a:r>
              <a:rPr lang="fr-FR" dirty="0" err="1"/>
              <a:t>etc</a:t>
            </a:r>
            <a:r>
              <a:rPr lang="fr-FR" dirty="0"/>
              <a:t>)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6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1447800"/>
            <a:ext cx="1366299" cy="136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86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Architecture (</a:t>
            </a:r>
            <a:r>
              <a:rPr lang="fr-FR" dirty="0" err="1"/>
              <a:t>Ceilings</a:t>
            </a:r>
            <a:r>
              <a:rPr lang="fr-FR" dirty="0"/>
              <a:t>)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3439007"/>
            <a:ext cx="1366297" cy="36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948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Architecture (</a:t>
            </a:r>
            <a:r>
              <a:rPr lang="fr-FR" dirty="0" err="1"/>
              <a:t>Furniture</a:t>
            </a:r>
            <a:r>
              <a:rPr lang="fr-FR" dirty="0"/>
              <a:t>)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3439007"/>
            <a:ext cx="1366297" cy="36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380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Structure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4319904"/>
            <a:ext cx="1366297" cy="61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Mechanical</a:t>
            </a:r>
            <a:r>
              <a:rPr lang="fr-FR" dirty="0"/>
              <a:t> &amp; </a:t>
            </a:r>
            <a:r>
              <a:rPr lang="fr-FR" dirty="0" err="1"/>
              <a:t>Plumbing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4319904"/>
            <a:ext cx="1366297" cy="61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459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Electricity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4319904"/>
            <a:ext cx="1366297" cy="61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72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Few </a:t>
            </a:r>
            <a:r>
              <a:rPr lang="fr-CA" dirty="0" err="1"/>
              <a:t>rules</a:t>
            </a:r>
            <a:r>
              <a:rPr lang="fr-CA" dirty="0"/>
              <a:t> </a:t>
            </a:r>
            <a:r>
              <a:rPr lang="en-US" dirty="0"/>
              <a:t>before</a:t>
            </a:r>
            <a:r>
              <a:rPr lang="fr-CA" dirty="0"/>
              <a:t> </a:t>
            </a:r>
            <a:r>
              <a:rPr lang="fr-CA" dirty="0" err="1"/>
              <a:t>we</a:t>
            </a:r>
            <a:r>
              <a:rPr lang="fr-CA" dirty="0"/>
              <a:t> start…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fr-CA" dirty="0"/>
              <a:t>Be cool and put </a:t>
            </a:r>
            <a:r>
              <a:rPr lang="fr-CA" dirty="0" err="1"/>
              <a:t>your</a:t>
            </a:r>
            <a:r>
              <a:rPr lang="fr-CA" dirty="0"/>
              <a:t> phone on vibration.. </a:t>
            </a:r>
            <a:r>
              <a:rPr lang="fr-CA" dirty="0" err="1"/>
              <a:t>Please</a:t>
            </a:r>
            <a:r>
              <a:rPr lang="fr-CA" dirty="0"/>
              <a:t> </a:t>
            </a:r>
            <a:r>
              <a:rPr lang="fr-CA" dirty="0">
                <a:sym typeface="Wingdings" panose="05000000000000000000" pitchFamily="2" charset="2"/>
              </a:rPr>
              <a:t></a:t>
            </a:r>
            <a:endParaRPr lang="fr-CA" dirty="0"/>
          </a:p>
          <a:p>
            <a:r>
              <a:rPr lang="fr-CA" dirty="0"/>
              <a:t>MOST IMPORTANTLY </a:t>
            </a:r>
            <a:r>
              <a:rPr lang="fr-CA" dirty="0" err="1"/>
              <a:t>ask</a:t>
            </a:r>
            <a:r>
              <a:rPr lang="fr-CA" dirty="0"/>
              <a:t> all </a:t>
            </a:r>
            <a:r>
              <a:rPr lang="fr-CA" dirty="0" err="1"/>
              <a:t>your</a:t>
            </a:r>
            <a:r>
              <a:rPr lang="fr-CA" dirty="0"/>
              <a:t> questions as </a:t>
            </a:r>
            <a:r>
              <a:rPr lang="fr-CA" dirty="0" err="1"/>
              <a:t>we</a:t>
            </a:r>
            <a:r>
              <a:rPr lang="fr-CA" dirty="0"/>
              <a:t> go</a:t>
            </a:r>
          </a:p>
          <a:p>
            <a:pPr lvl="1"/>
            <a:r>
              <a:rPr lang="fr-CA" dirty="0"/>
              <a:t>I </a:t>
            </a:r>
            <a:r>
              <a:rPr lang="fr-CA" dirty="0" err="1"/>
              <a:t>won’t</a:t>
            </a:r>
            <a:r>
              <a:rPr lang="fr-CA" dirty="0"/>
              <a:t> </a:t>
            </a:r>
            <a:r>
              <a:rPr lang="fr-CA" dirty="0" err="1"/>
              <a:t>be</a:t>
            </a:r>
            <a:r>
              <a:rPr lang="fr-CA" dirty="0"/>
              <a:t> </a:t>
            </a:r>
            <a:r>
              <a:rPr lang="fr-CA" dirty="0" err="1"/>
              <a:t>that</a:t>
            </a:r>
            <a:r>
              <a:rPr lang="fr-CA" dirty="0"/>
              <a:t> </a:t>
            </a:r>
            <a:r>
              <a:rPr lang="fr-CA" dirty="0" err="1"/>
              <a:t>available</a:t>
            </a:r>
            <a:r>
              <a:rPr lang="fr-CA" dirty="0"/>
              <a:t> </a:t>
            </a:r>
            <a:r>
              <a:rPr lang="fr-CA" dirty="0" err="1"/>
              <a:t>tomorrow</a:t>
            </a:r>
            <a:r>
              <a:rPr lang="fr-CA" dirty="0"/>
              <a:t> </a:t>
            </a:r>
            <a:r>
              <a:rPr lang="fr-CA" dirty="0">
                <a:sym typeface="Wingdings" panose="05000000000000000000" pitchFamily="2" charset="2"/>
              </a:rPr>
              <a:t></a:t>
            </a:r>
            <a:endParaRPr lang="fr-C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10AF3E-A3FA-4CA5-AC6B-619296558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2423" y="1567051"/>
            <a:ext cx="3367176" cy="50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Landscape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5428716"/>
            <a:ext cx="1366299" cy="27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73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Equipment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4319904"/>
            <a:ext cx="1366297" cy="61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4032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Signage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8" y="6192639"/>
            <a:ext cx="1366299" cy="16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070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Collaboration - </a:t>
            </a:r>
            <a:r>
              <a:rPr lang="fr-FR" dirty="0" err="1"/>
              <a:t>Results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99" y="1447800"/>
            <a:ext cx="5777802" cy="5257800"/>
          </a:xfrm>
        </p:spPr>
      </p:pic>
      <p:pic>
        <p:nvPicPr>
          <p:cNvPr id="4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1447800"/>
            <a:ext cx="1366299" cy="136533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4319904"/>
            <a:ext cx="1366297" cy="61703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3439007"/>
            <a:ext cx="1366297" cy="36473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7" y="5428716"/>
            <a:ext cx="1366299" cy="27214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8" y="6192639"/>
            <a:ext cx="1366299" cy="16837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4" t="9286" r="10846" b="7749"/>
          <a:stretch/>
        </p:blipFill>
        <p:spPr>
          <a:xfrm>
            <a:off x="2657475" y="1447800"/>
            <a:ext cx="68675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268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Site Management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379802"/>
            <a:ext cx="11887200" cy="3393795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54663"/>
            <a:ext cx="1110556" cy="9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8021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Facilites</a:t>
            </a:r>
            <a:r>
              <a:rPr lang="en-US" dirty="0"/>
              <a:t> Management</a:t>
            </a:r>
          </a:p>
        </p:txBody>
      </p:sp>
      <p:pic>
        <p:nvPicPr>
          <p:cNvPr id="2050" name="17A8CCF6-DA13-43C5-A894-0950376FA98E" descr="17A8CCF6-DA13-43C5-A894-0950376FA98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8466898" cy="361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7BA67F56-DF2A-4C71-9F22-28B4730692D9" descr="7BA67F56-DF2A-4C71-9F22-28B4730692D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912" y="3501124"/>
            <a:ext cx="6473687" cy="320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8837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III – Data Management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81579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management – Anatomy of an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Room lifecycle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Start</a:t>
            </a:r>
          </a:p>
          <a:p>
            <a:pPr lvl="1"/>
            <a:r>
              <a:rPr lang="en-US" dirty="0"/>
              <a:t>APS (SD)</a:t>
            </a:r>
          </a:p>
          <a:p>
            <a:pPr lvl="1"/>
            <a:r>
              <a:rPr lang="en-US" dirty="0"/>
              <a:t>APD (DD)</a:t>
            </a:r>
          </a:p>
          <a:p>
            <a:pPr lvl="1"/>
            <a:r>
              <a:rPr lang="en-US" dirty="0"/>
              <a:t>PRO (CD)</a:t>
            </a:r>
          </a:p>
        </p:txBody>
      </p:sp>
      <p:pic>
        <p:nvPicPr>
          <p:cNvPr id="5" name="Espace réservé du contenu 13">
            <a:extLst>
              <a:ext uri="{FF2B5EF4-FFF2-40B4-BE49-F238E27FC236}">
                <a16:creationId xmlns:a16="http://schemas.microsoft.com/office/drawing/2014/main" id="{DA1EA31E-7679-4DAB-A0E7-9C42854C34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213" y="2337707"/>
            <a:ext cx="2291429" cy="2182586"/>
          </a:xfrm>
          <a:prstGeom prst="rect">
            <a:avLst/>
          </a:prstGeom>
        </p:spPr>
      </p:pic>
      <p:pic>
        <p:nvPicPr>
          <p:cNvPr id="6" name="Espace réservé du contenu 9">
            <a:extLst>
              <a:ext uri="{FF2B5EF4-FFF2-40B4-BE49-F238E27FC236}">
                <a16:creationId xmlns:a16="http://schemas.microsoft.com/office/drawing/2014/main" id="{0FB90E57-897E-4199-B24E-6245F41F50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622" y="2811730"/>
            <a:ext cx="2466199" cy="2182586"/>
          </a:xfrm>
          <a:prstGeom prst="rect">
            <a:avLst/>
          </a:prstGeom>
        </p:spPr>
      </p:pic>
      <p:pic>
        <p:nvPicPr>
          <p:cNvPr id="7" name="Espace réservé du contenu 11">
            <a:extLst>
              <a:ext uri="{FF2B5EF4-FFF2-40B4-BE49-F238E27FC236}">
                <a16:creationId xmlns:a16="http://schemas.microsoft.com/office/drawing/2014/main" id="{99D79D88-A57F-4C5C-99A0-03B1D8FB4C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769" y="3845790"/>
            <a:ext cx="2515949" cy="2182586"/>
          </a:xfrm>
          <a:prstGeom prst="rect">
            <a:avLst/>
          </a:prstGeom>
        </p:spPr>
      </p:pic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8DA203DF-97E0-42C5-8425-ADF15212A7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"/>
          <a:stretch/>
        </p:blipFill>
        <p:spPr>
          <a:xfrm>
            <a:off x="9649636" y="4523014"/>
            <a:ext cx="2356122" cy="218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797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5845175" cy="446314"/>
          </a:xfrm>
        </p:spPr>
        <p:txBody>
          <a:bodyPr/>
          <a:lstStyle/>
          <a:p>
            <a:r>
              <a:rPr lang="en-US" b="0" dirty="0"/>
              <a:t>Graphic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6096000" y="1447800"/>
            <a:ext cx="5867400" cy="446314"/>
          </a:xfrm>
        </p:spPr>
        <p:txBody>
          <a:bodyPr/>
          <a:lstStyle/>
          <a:p>
            <a:r>
              <a:rPr lang="en-US" b="0" dirty="0"/>
              <a:t>Data</a:t>
            </a:r>
          </a:p>
        </p:txBody>
      </p:sp>
      <p:pic>
        <p:nvPicPr>
          <p:cNvPr id="14" name="Espace réservé du contenu 1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95" y="2046514"/>
            <a:ext cx="4891429" cy="4659086"/>
          </a:xfrm>
        </p:spPr>
      </p:pic>
      <p:pic>
        <p:nvPicPr>
          <p:cNvPr id="13" name="Espace réservé du contenu 1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46514"/>
            <a:ext cx="1405163" cy="4659086"/>
          </a:xfrm>
        </p:spPr>
      </p:pic>
    </p:spTree>
    <p:extLst>
      <p:ext uri="{BB962C8B-B14F-4D97-AF65-F5344CB8AC3E}">
        <p14:creationId xmlns:p14="http://schemas.microsoft.com/office/powerpoint/2010/main" val="167108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APS (SD)</a:t>
            </a:r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9576"/>
            <a:ext cx="2859397" cy="4646024"/>
          </a:xfrm>
        </p:spPr>
      </p:pic>
      <p:pic>
        <p:nvPicPr>
          <p:cNvPr id="10" name="Espace réservé du contenu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14" y="2059576"/>
            <a:ext cx="5249745" cy="4646024"/>
          </a:xfrm>
        </p:spPr>
      </p:pic>
      <p:sp>
        <p:nvSpPr>
          <p:cNvPr id="7" name="Text Placeholder 3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5845175" cy="446314"/>
          </a:xfrm>
        </p:spPr>
        <p:txBody>
          <a:bodyPr/>
          <a:lstStyle/>
          <a:p>
            <a:r>
              <a:rPr lang="en-US" b="0" dirty="0"/>
              <a:t>Graphic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6096000" y="1447800"/>
            <a:ext cx="5867400" cy="446314"/>
          </a:xfrm>
        </p:spPr>
        <p:txBody>
          <a:bodyPr/>
          <a:lstStyle/>
          <a:p>
            <a:r>
              <a:rPr lang="en-US" b="0" dirty="0"/>
              <a:t>Data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1E6AED-CBA7-4FE0-8E4D-E26852E83AA9}"/>
              </a:ext>
            </a:extLst>
          </p:cNvPr>
          <p:cNvSpPr/>
          <p:nvPr/>
        </p:nvSpPr>
        <p:spPr>
          <a:xfrm>
            <a:off x="10223241" y="2059576"/>
            <a:ext cx="1816359" cy="446314"/>
          </a:xfrm>
          <a:prstGeom prst="rect">
            <a:avLst/>
          </a:prstGeom>
          <a:solidFill>
            <a:srgbClr val="FFB2B2"/>
          </a:solidFill>
          <a:ln>
            <a:solidFill>
              <a:srgbClr val="D126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Organizational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4F7B95-7FE6-4175-82E3-C1030D6DE23A}"/>
              </a:ext>
            </a:extLst>
          </p:cNvPr>
          <p:cNvSpPr/>
          <p:nvPr/>
        </p:nvSpPr>
        <p:spPr>
          <a:xfrm>
            <a:off x="10223240" y="2566246"/>
            <a:ext cx="1816359" cy="446314"/>
          </a:xfrm>
          <a:prstGeom prst="rect">
            <a:avLst/>
          </a:prstGeom>
          <a:solidFill>
            <a:srgbClr val="EAB1FF"/>
          </a:solidFill>
          <a:ln>
            <a:solidFill>
              <a:srgbClr val="BF3D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Functional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8251A1-FF7A-41B8-BB27-7BF31CDC2F04}"/>
              </a:ext>
            </a:extLst>
          </p:cNvPr>
          <p:cNvSpPr/>
          <p:nvPr/>
        </p:nvSpPr>
        <p:spPr>
          <a:xfrm>
            <a:off x="7525698" y="3536041"/>
            <a:ext cx="1429699" cy="66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86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Myself</a:t>
            </a:r>
            <a:endParaRPr lang="fr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Daniel Hurtubise</a:t>
            </a:r>
          </a:p>
          <a:p>
            <a:pPr lvl="1"/>
            <a:r>
              <a:rPr lang="en-US" dirty="0"/>
              <a:t>VDC/BIM Manager @ Renzo Piano Building Workshop (aka RPBW)</a:t>
            </a:r>
          </a:p>
          <a:p>
            <a:pPr lvl="1"/>
            <a:r>
              <a:rPr lang="en-US" dirty="0"/>
              <a:t>Founder @ Data-Shapes</a:t>
            </a:r>
          </a:p>
          <a:p>
            <a:pPr lvl="2"/>
            <a:r>
              <a:rPr lang="en-US" dirty="0"/>
              <a:t>Dad, Engineer</a:t>
            </a:r>
            <a:r>
              <a:rPr lang="fr-CA" dirty="0"/>
              <a:t>, Architect, MCSE, and a lot more or </a:t>
            </a:r>
            <a:r>
              <a:rPr lang="fr-CA" dirty="0" err="1"/>
              <a:t>less</a:t>
            </a:r>
            <a:r>
              <a:rPr lang="fr-CA" dirty="0"/>
              <a:t> </a:t>
            </a:r>
            <a:r>
              <a:rPr lang="fr-CA" dirty="0" err="1"/>
              <a:t>interesting</a:t>
            </a:r>
            <a:r>
              <a:rPr lang="fr-CA" dirty="0"/>
              <a:t> </a:t>
            </a:r>
            <a:r>
              <a:rPr lang="fr-CA" dirty="0" err="1"/>
              <a:t>stuff</a:t>
            </a:r>
            <a:r>
              <a:rPr lang="fr-CA" dirty="0"/>
              <a:t>…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r>
              <a:rPr lang="fr-CA" sz="2000" dirty="0"/>
              <a:t>daniel.hurtubise@data-shapes.io</a:t>
            </a:r>
          </a:p>
          <a:p>
            <a:r>
              <a:rPr lang="fr-CA" sz="2000" dirty="0"/>
              <a:t>@</a:t>
            </a:r>
            <a:r>
              <a:rPr lang="fr-CA" sz="2000" dirty="0" err="1"/>
              <a:t>danielhurtubise</a:t>
            </a:r>
            <a:endParaRPr lang="fr-CA" sz="200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8529" y="2216727"/>
            <a:ext cx="4958542" cy="3719945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5A713B-46F1-4A7D-A939-6BD20F25C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139" y="1284465"/>
            <a:ext cx="557971" cy="55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2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Anatomie</a:t>
            </a:r>
            <a:r>
              <a:rPr lang="en-US" dirty="0"/>
              <a:t> d’un </a:t>
            </a:r>
            <a:r>
              <a:rPr lang="en-US" dirty="0" err="1"/>
              <a:t>élément</a:t>
            </a:r>
            <a:r>
              <a:rPr lang="en-US" dirty="0"/>
              <a:t> - APD</a:t>
            </a:r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5441"/>
            <a:ext cx="4183718" cy="4652115"/>
          </a:xfrm>
        </p:spPr>
      </p:pic>
      <p:pic>
        <p:nvPicPr>
          <p:cNvPr id="12" name="Espace réservé du contenu 1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80" y="2055441"/>
            <a:ext cx="5360414" cy="4650159"/>
          </a:xfrm>
        </p:spPr>
      </p:pic>
      <p:sp>
        <p:nvSpPr>
          <p:cNvPr id="7" name="Text Placeholder 3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5845175" cy="446314"/>
          </a:xfrm>
        </p:spPr>
        <p:txBody>
          <a:bodyPr/>
          <a:lstStyle/>
          <a:p>
            <a:r>
              <a:rPr lang="en-US" b="0" dirty="0" err="1"/>
              <a:t>Graphique</a:t>
            </a:r>
            <a:endParaRPr lang="en-US" b="0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6096000" y="1447800"/>
            <a:ext cx="5867400" cy="446314"/>
          </a:xfrm>
        </p:spPr>
        <p:txBody>
          <a:bodyPr/>
          <a:lstStyle/>
          <a:p>
            <a:r>
              <a:rPr lang="en-US" b="0" dirty="0"/>
              <a:t>Data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85BC19-3498-47F2-9F7F-8F8EEBF7A136}"/>
              </a:ext>
            </a:extLst>
          </p:cNvPr>
          <p:cNvSpPr/>
          <p:nvPr/>
        </p:nvSpPr>
        <p:spPr>
          <a:xfrm>
            <a:off x="8927208" y="2055441"/>
            <a:ext cx="1429699" cy="1537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1029D0-D3F5-4B1B-8387-F867A60E2758}"/>
              </a:ext>
            </a:extLst>
          </p:cNvPr>
          <p:cNvSpPr/>
          <p:nvPr/>
        </p:nvSpPr>
        <p:spPr>
          <a:xfrm>
            <a:off x="10223241" y="2059576"/>
            <a:ext cx="1816359" cy="446314"/>
          </a:xfrm>
          <a:prstGeom prst="rect">
            <a:avLst/>
          </a:prstGeom>
          <a:solidFill>
            <a:srgbClr val="FFB2B2"/>
          </a:solidFill>
          <a:ln>
            <a:solidFill>
              <a:srgbClr val="D126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Organizational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7A460D-DBF9-4AE6-8B70-DBC5B6DEED44}"/>
              </a:ext>
            </a:extLst>
          </p:cNvPr>
          <p:cNvSpPr/>
          <p:nvPr/>
        </p:nvSpPr>
        <p:spPr>
          <a:xfrm>
            <a:off x="10223240" y="2566246"/>
            <a:ext cx="1816359" cy="446314"/>
          </a:xfrm>
          <a:prstGeom prst="rect">
            <a:avLst/>
          </a:prstGeom>
          <a:solidFill>
            <a:srgbClr val="EAB1FF"/>
          </a:solidFill>
          <a:ln>
            <a:solidFill>
              <a:srgbClr val="BF3D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Functional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2BE1C6-C168-4D60-A74D-1B96B51F8927}"/>
              </a:ext>
            </a:extLst>
          </p:cNvPr>
          <p:cNvSpPr/>
          <p:nvPr/>
        </p:nvSpPr>
        <p:spPr>
          <a:xfrm>
            <a:off x="10223241" y="3072916"/>
            <a:ext cx="1816359" cy="446314"/>
          </a:xfrm>
          <a:prstGeom prst="rect">
            <a:avLst/>
          </a:prstGeom>
          <a:solidFill>
            <a:srgbClr val="B4B1FE"/>
          </a:solidFill>
          <a:ln>
            <a:solidFill>
              <a:srgbClr val="160D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 err="1">
                <a:solidFill>
                  <a:schemeClr val="tx1"/>
                </a:solidFill>
              </a:rPr>
              <a:t>Finishes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0EC07D-A4EE-4D6D-96EC-E313F5D13B85}"/>
              </a:ext>
            </a:extLst>
          </p:cNvPr>
          <p:cNvSpPr/>
          <p:nvPr/>
        </p:nvSpPr>
        <p:spPr>
          <a:xfrm>
            <a:off x="10223239" y="3579586"/>
            <a:ext cx="1816359" cy="446314"/>
          </a:xfrm>
          <a:prstGeom prst="rect">
            <a:avLst/>
          </a:prstGeom>
          <a:solidFill>
            <a:srgbClr val="FEFFB3"/>
          </a:solidFill>
          <a:ln>
            <a:solidFill>
              <a:srgbClr val="EBDD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>
                <a:solidFill>
                  <a:schemeClr val="tx1"/>
                </a:solidFill>
              </a:rPr>
              <a:t>Security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57E6A2-7174-47B6-86B3-DB225163CBB7}"/>
              </a:ext>
            </a:extLst>
          </p:cNvPr>
          <p:cNvSpPr/>
          <p:nvPr/>
        </p:nvSpPr>
        <p:spPr>
          <a:xfrm>
            <a:off x="10223238" y="4086256"/>
            <a:ext cx="1816359" cy="446314"/>
          </a:xfrm>
          <a:prstGeom prst="rect">
            <a:avLst/>
          </a:prstGeom>
          <a:solidFill>
            <a:srgbClr val="D1FEC3"/>
          </a:solidFill>
          <a:ln>
            <a:solidFill>
              <a:srgbClr val="44B5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>
                <a:solidFill>
                  <a:schemeClr val="tx1"/>
                </a:solidFill>
              </a:rPr>
              <a:t>Program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35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Anatomie</a:t>
            </a:r>
            <a:r>
              <a:rPr lang="en-US" dirty="0"/>
              <a:t> d’un </a:t>
            </a:r>
            <a:r>
              <a:rPr lang="en-US" dirty="0" err="1"/>
              <a:t>élément</a:t>
            </a:r>
            <a:r>
              <a:rPr lang="en-US" dirty="0"/>
              <a:t> - PRO</a:t>
            </a:r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"/>
          <a:stretch/>
        </p:blipFill>
        <p:spPr>
          <a:xfrm>
            <a:off x="571433" y="2067281"/>
            <a:ext cx="5007108" cy="4638319"/>
          </a:xfrm>
        </p:spPr>
      </p:pic>
      <p:pic>
        <p:nvPicPr>
          <p:cNvPr id="3" name="Espace réservé du contenu 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46514"/>
            <a:ext cx="5586122" cy="4659086"/>
          </a:xfrm>
        </p:spPr>
      </p:pic>
      <p:sp>
        <p:nvSpPr>
          <p:cNvPr id="9" name="Text Placeholder 3"/>
          <p:cNvSpPr txBox="1">
            <a:spLocks/>
          </p:cNvSpPr>
          <p:nvPr/>
        </p:nvSpPr>
        <p:spPr>
          <a:xfrm>
            <a:off x="152400" y="1447800"/>
            <a:ext cx="5845175" cy="4463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 err="1"/>
              <a:t>Graphique</a:t>
            </a:r>
            <a:endParaRPr lang="en-US" b="0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6096000" y="1447800"/>
            <a:ext cx="5867400" cy="4463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/>
              <a:t>Data</a:t>
            </a:r>
            <a:endParaRPr lang="en-US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B75A267-CDCE-47F7-9CDB-6C4EA166537A}"/>
              </a:ext>
            </a:extLst>
          </p:cNvPr>
          <p:cNvSpPr/>
          <p:nvPr/>
        </p:nvSpPr>
        <p:spPr>
          <a:xfrm>
            <a:off x="10324446" y="2046514"/>
            <a:ext cx="1429699" cy="1717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C1FDBF-D580-4219-8A21-E9806CD73B38}"/>
              </a:ext>
            </a:extLst>
          </p:cNvPr>
          <p:cNvSpPr/>
          <p:nvPr/>
        </p:nvSpPr>
        <p:spPr>
          <a:xfrm>
            <a:off x="10223241" y="2046514"/>
            <a:ext cx="1816359" cy="446314"/>
          </a:xfrm>
          <a:prstGeom prst="rect">
            <a:avLst/>
          </a:prstGeom>
          <a:solidFill>
            <a:srgbClr val="FFB2B2"/>
          </a:solidFill>
          <a:ln>
            <a:solidFill>
              <a:srgbClr val="D126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Organizational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C62569F-6B87-433A-A8F6-AF6320625418}"/>
              </a:ext>
            </a:extLst>
          </p:cNvPr>
          <p:cNvSpPr/>
          <p:nvPr/>
        </p:nvSpPr>
        <p:spPr>
          <a:xfrm>
            <a:off x="10223240" y="2553184"/>
            <a:ext cx="1816359" cy="446314"/>
          </a:xfrm>
          <a:prstGeom prst="rect">
            <a:avLst/>
          </a:prstGeom>
          <a:solidFill>
            <a:srgbClr val="EAB1FF"/>
          </a:solidFill>
          <a:ln>
            <a:solidFill>
              <a:srgbClr val="BF3D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Functional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ADB1495-B1BF-48A3-8C6E-07CD2B1C4394}"/>
              </a:ext>
            </a:extLst>
          </p:cNvPr>
          <p:cNvSpPr/>
          <p:nvPr/>
        </p:nvSpPr>
        <p:spPr>
          <a:xfrm>
            <a:off x="10223241" y="3059854"/>
            <a:ext cx="1816359" cy="446314"/>
          </a:xfrm>
          <a:prstGeom prst="rect">
            <a:avLst/>
          </a:prstGeom>
          <a:solidFill>
            <a:srgbClr val="B4B1FE"/>
          </a:solidFill>
          <a:ln>
            <a:solidFill>
              <a:srgbClr val="160D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 err="1">
                <a:solidFill>
                  <a:schemeClr val="tx1"/>
                </a:solidFill>
              </a:rPr>
              <a:t>Finishes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D3A48C-B43C-43B6-A1C8-F0728C78E940}"/>
              </a:ext>
            </a:extLst>
          </p:cNvPr>
          <p:cNvSpPr/>
          <p:nvPr/>
        </p:nvSpPr>
        <p:spPr>
          <a:xfrm>
            <a:off x="10223237" y="3566524"/>
            <a:ext cx="1816359" cy="446314"/>
          </a:xfrm>
          <a:prstGeom prst="rect">
            <a:avLst/>
          </a:prstGeom>
          <a:solidFill>
            <a:srgbClr val="FEFFB3"/>
          </a:solidFill>
          <a:ln>
            <a:solidFill>
              <a:srgbClr val="EBDD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>
                <a:solidFill>
                  <a:schemeClr val="tx1"/>
                </a:solidFill>
              </a:rPr>
              <a:t>Security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A592468-F28A-444B-B527-02F02D4DC97E}"/>
              </a:ext>
            </a:extLst>
          </p:cNvPr>
          <p:cNvSpPr/>
          <p:nvPr/>
        </p:nvSpPr>
        <p:spPr>
          <a:xfrm>
            <a:off x="10223238" y="4079725"/>
            <a:ext cx="1816359" cy="446314"/>
          </a:xfrm>
          <a:prstGeom prst="rect">
            <a:avLst/>
          </a:prstGeom>
          <a:solidFill>
            <a:srgbClr val="D1FEC3"/>
          </a:solidFill>
          <a:ln>
            <a:solidFill>
              <a:srgbClr val="44B5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>
                <a:solidFill>
                  <a:schemeClr val="tx1"/>
                </a:solidFill>
              </a:rPr>
              <a:t>Program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BAA0721-8771-479D-A8AA-50CF7E7E332F}"/>
              </a:ext>
            </a:extLst>
          </p:cNvPr>
          <p:cNvSpPr/>
          <p:nvPr/>
        </p:nvSpPr>
        <p:spPr>
          <a:xfrm>
            <a:off x="10223241" y="4592926"/>
            <a:ext cx="1816359" cy="446314"/>
          </a:xfrm>
          <a:prstGeom prst="rect">
            <a:avLst/>
          </a:prstGeom>
          <a:solidFill>
            <a:srgbClr val="FED7B0"/>
          </a:solidFill>
          <a:ln>
            <a:solidFill>
              <a:srgbClr val="E8A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Acoustic</a:t>
            </a:r>
          </a:p>
        </p:txBody>
      </p:sp>
    </p:spTree>
    <p:extLst>
      <p:ext uri="{BB962C8B-B14F-4D97-AF65-F5344CB8AC3E}">
        <p14:creationId xmlns:p14="http://schemas.microsoft.com/office/powerpoint/2010/main" val="139121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2999"/>
          </a:xfrm>
        </p:spPr>
        <p:txBody>
          <a:bodyPr/>
          <a:lstStyle/>
          <a:p>
            <a:r>
              <a:rPr lang="en-US" dirty="0"/>
              <a:t>Data Usage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" y="1371394"/>
            <a:ext cx="2683937" cy="159003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3"/>
          <a:srcRect l="3471" r="-6355" b="21848"/>
          <a:stretch/>
        </p:blipFill>
        <p:spPr>
          <a:xfrm>
            <a:off x="3316627" y="1371395"/>
            <a:ext cx="2670208" cy="154960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666" y="3076987"/>
            <a:ext cx="2700753" cy="161842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32" y="4738904"/>
            <a:ext cx="2738653" cy="1680909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6"/>
          <a:srcRect t="7601" r="1315" b="16529"/>
          <a:stretch/>
        </p:blipFill>
        <p:spPr>
          <a:xfrm>
            <a:off x="6365487" y="4913462"/>
            <a:ext cx="2558379" cy="147056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7"/>
          <a:srcRect t="9506" r="5686" b="15584"/>
          <a:stretch/>
        </p:blipFill>
        <p:spPr>
          <a:xfrm>
            <a:off x="6339109" y="3152899"/>
            <a:ext cx="2517024" cy="145354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8"/>
          <a:srcRect t="10492" r="410" b="16340"/>
          <a:stretch/>
        </p:blipFill>
        <p:spPr>
          <a:xfrm>
            <a:off x="6357439" y="1447800"/>
            <a:ext cx="2566427" cy="1442415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9"/>
          <a:srcRect t="11968" b="16454"/>
          <a:stretch/>
        </p:blipFill>
        <p:spPr>
          <a:xfrm>
            <a:off x="3229720" y="4912312"/>
            <a:ext cx="2703908" cy="14732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6399" y="3100825"/>
            <a:ext cx="2689625" cy="1572148"/>
          </a:xfrm>
          <a:prstGeom prst="rect">
            <a:avLst/>
          </a:prstGeom>
        </p:spPr>
      </p:pic>
      <p:sp>
        <p:nvSpPr>
          <p:cNvPr id="19" name="Text Placeholder 3"/>
          <p:cNvSpPr txBox="1">
            <a:spLocks/>
          </p:cNvSpPr>
          <p:nvPr/>
        </p:nvSpPr>
        <p:spPr>
          <a:xfrm>
            <a:off x="328005" y="2890216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Floor Finishes</a:t>
            </a: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304803" y="4615610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Ceiling Finishes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304803" y="6462199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Acoustic Finishes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3381773" y="2890216"/>
            <a:ext cx="255185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Locksmith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3342031" y="4615610"/>
            <a:ext cx="2626406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Baseboard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3395135" y="6462198"/>
            <a:ext cx="270086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Accessibility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498642" y="2890217"/>
            <a:ext cx="2662261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Smoke Removal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507229" y="4615610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Risk 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6498642" y="6460715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Public Rating</a:t>
            </a:r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84203" y="1303658"/>
            <a:ext cx="2662261" cy="1667947"/>
          </a:xfrm>
          <a:prstGeom prst="rect">
            <a:avLst/>
          </a:prstGeom>
        </p:spPr>
      </p:pic>
      <p:sp>
        <p:nvSpPr>
          <p:cNvPr id="30" name="Text Placeholder 3"/>
          <p:cNvSpPr txBox="1">
            <a:spLocks/>
          </p:cNvSpPr>
          <p:nvPr/>
        </p:nvSpPr>
        <p:spPr>
          <a:xfrm>
            <a:off x="9425406" y="2898016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Stairs</a:t>
            </a:r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6939" y="3129395"/>
            <a:ext cx="2419458" cy="1458849"/>
          </a:xfrm>
          <a:prstGeom prst="rect">
            <a:avLst/>
          </a:prstGeom>
        </p:spPr>
      </p:pic>
      <p:sp>
        <p:nvSpPr>
          <p:cNvPr id="32" name="Text Placeholder 3"/>
          <p:cNvSpPr txBox="1">
            <a:spLocks/>
          </p:cNvSpPr>
          <p:nvPr/>
        </p:nvSpPr>
        <p:spPr>
          <a:xfrm>
            <a:off x="9425406" y="4616385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Soffits</a:t>
            </a: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 rotWithShape="1">
          <a:blip r:embed="rId13"/>
          <a:srcRect t="7575"/>
          <a:stretch/>
        </p:blipFill>
        <p:spPr>
          <a:xfrm>
            <a:off x="9366137" y="4902199"/>
            <a:ext cx="2676741" cy="1493679"/>
          </a:xfrm>
          <a:prstGeom prst="rect">
            <a:avLst/>
          </a:prstGeom>
        </p:spPr>
      </p:pic>
      <p:sp>
        <p:nvSpPr>
          <p:cNvPr id="34" name="Text Placeholder 3"/>
          <p:cNvSpPr txBox="1">
            <a:spLocks/>
          </p:cNvSpPr>
          <p:nvPr/>
        </p:nvSpPr>
        <p:spPr>
          <a:xfrm>
            <a:off x="9425406" y="6459232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Coping</a:t>
            </a:r>
          </a:p>
        </p:txBody>
      </p:sp>
    </p:spTree>
    <p:extLst>
      <p:ext uri="{BB962C8B-B14F-4D97-AF65-F5344CB8AC3E}">
        <p14:creationId xmlns:p14="http://schemas.microsoft.com/office/powerpoint/2010/main" val="268662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2" grpId="0"/>
      <p:bldP spid="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2999"/>
          </a:xfrm>
        </p:spPr>
        <p:txBody>
          <a:bodyPr/>
          <a:lstStyle/>
          <a:p>
            <a:r>
              <a:rPr lang="en-US" dirty="0"/>
              <a:t>Data Usage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569" r="640" b="17552"/>
          <a:stretch/>
        </p:blipFill>
        <p:spPr>
          <a:xfrm>
            <a:off x="152400" y="1447800"/>
            <a:ext cx="11900543" cy="1921933"/>
          </a:xfrm>
          <a:prstGeom prst="rect">
            <a:avLst/>
          </a:prstGeom>
        </p:spPr>
      </p:pic>
      <p:sp>
        <p:nvSpPr>
          <p:cNvPr id="35" name="Text Placeholder 3"/>
          <p:cNvSpPr txBox="1">
            <a:spLocks/>
          </p:cNvSpPr>
          <p:nvPr/>
        </p:nvSpPr>
        <p:spPr>
          <a:xfrm>
            <a:off x="152400" y="6441665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Glass Performance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713232"/>
            <a:ext cx="4004733" cy="2728434"/>
          </a:xfrm>
          <a:prstGeom prst="rect">
            <a:avLst/>
          </a:prstGeom>
        </p:spPr>
      </p:pic>
      <p:sp>
        <p:nvSpPr>
          <p:cNvPr id="36" name="Text Placeholder 3"/>
          <p:cNvSpPr txBox="1">
            <a:spLocks/>
          </p:cNvSpPr>
          <p:nvPr/>
        </p:nvSpPr>
        <p:spPr>
          <a:xfrm>
            <a:off x="152400" y="3449298"/>
            <a:ext cx="4546600" cy="2639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Firefighting </a:t>
            </a:r>
            <a:r>
              <a:rPr lang="en-US" sz="1200" b="0" dirty="0" err="1"/>
              <a:t>accessiblity</a:t>
            </a:r>
            <a:endParaRPr lang="en-US" sz="1200" b="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/>
          <a:srcRect t="5016"/>
          <a:stretch/>
        </p:blipFill>
        <p:spPr>
          <a:xfrm>
            <a:off x="5067300" y="3713232"/>
            <a:ext cx="6972300" cy="2234671"/>
          </a:xfrm>
          <a:prstGeom prst="rect">
            <a:avLst/>
          </a:prstGeom>
        </p:spPr>
      </p:pic>
      <p:sp>
        <p:nvSpPr>
          <p:cNvPr id="37" name="Text Placeholder 3"/>
          <p:cNvSpPr txBox="1">
            <a:spLocks/>
          </p:cNvSpPr>
          <p:nvPr/>
        </p:nvSpPr>
        <p:spPr>
          <a:xfrm>
            <a:off x="5300133" y="6441665"/>
            <a:ext cx="316737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Opening Types</a:t>
            </a:r>
          </a:p>
        </p:txBody>
      </p:sp>
    </p:spTree>
    <p:extLst>
      <p:ext uri="{BB962C8B-B14F-4D97-AF65-F5344CB8AC3E}">
        <p14:creationId xmlns:p14="http://schemas.microsoft.com/office/powerpoint/2010/main" val="8253650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1887200" cy="1142999"/>
          </a:xfrm>
        </p:spPr>
        <p:txBody>
          <a:bodyPr/>
          <a:lstStyle/>
          <a:p>
            <a:r>
              <a:rPr lang="en-US" dirty="0"/>
              <a:t>Data Usage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7829"/>
            <a:ext cx="6265334" cy="426858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103" y="1447800"/>
            <a:ext cx="4300497" cy="5257800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6646618" y="3708400"/>
            <a:ext cx="711200" cy="5161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152400" y="6441665"/>
            <a:ext cx="4391025" cy="263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dirty="0"/>
              <a:t>Quantity Takeoff</a:t>
            </a:r>
          </a:p>
        </p:txBody>
      </p:sp>
    </p:spTree>
    <p:extLst>
      <p:ext uri="{BB962C8B-B14F-4D97-AF65-F5344CB8AC3E}">
        <p14:creationId xmlns:p14="http://schemas.microsoft.com/office/powerpoint/2010/main" val="37603113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IV - Communication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716184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Communicating</a:t>
            </a:r>
            <a:r>
              <a:rPr lang="fr-CA" dirty="0"/>
              <a:t> </a:t>
            </a:r>
            <a:r>
              <a:rPr lang="fr-CA" dirty="0" err="1"/>
              <a:t>with</a:t>
            </a:r>
            <a:r>
              <a:rPr lang="fr-CA" dirty="0"/>
              <a:t> the </a:t>
            </a:r>
            <a:r>
              <a:rPr lang="fr-CA" dirty="0" err="1"/>
              <a:t>users</a:t>
            </a:r>
            <a:endParaRPr lang="fr-CA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577" y="1445701"/>
            <a:ext cx="9344773" cy="525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330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Communicating</a:t>
            </a:r>
            <a:r>
              <a:rPr lang="fr-CA" dirty="0"/>
              <a:t> </a:t>
            </a:r>
            <a:r>
              <a:rPr lang="fr-CA" dirty="0" err="1"/>
              <a:t>with</a:t>
            </a:r>
            <a:r>
              <a:rPr lang="fr-CA" dirty="0"/>
              <a:t> the </a:t>
            </a:r>
            <a:r>
              <a:rPr lang="fr-CA" dirty="0" err="1"/>
              <a:t>users</a:t>
            </a:r>
            <a:endParaRPr lang="fr-CA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47800"/>
            <a:ext cx="3682250" cy="52578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515" t="770" r="515" b="1225"/>
          <a:stretch/>
        </p:blipFill>
        <p:spPr>
          <a:xfrm>
            <a:off x="4732337" y="1447799"/>
            <a:ext cx="3422136" cy="229446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/>
          <a:srcRect r="15244"/>
          <a:stretch/>
        </p:blipFill>
        <p:spPr>
          <a:xfrm>
            <a:off x="4732337" y="4154519"/>
            <a:ext cx="3422136" cy="255108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2601" y="1447800"/>
            <a:ext cx="3376999" cy="229446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7"/>
          <a:srcRect t="2728" r="13327"/>
          <a:stretch/>
        </p:blipFill>
        <p:spPr>
          <a:xfrm>
            <a:off x="8822275" y="4064769"/>
            <a:ext cx="3158066" cy="267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188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Amiens </a:t>
            </a:r>
            <a:r>
              <a:rPr lang="fr-CA" dirty="0" err="1"/>
              <a:t>done</a:t>
            </a:r>
            <a:r>
              <a:rPr lang="fr-CA" dirty="0"/>
              <a:t> </a:t>
            </a:r>
            <a:r>
              <a:rPr lang="fr-CA" dirty="0" err="1"/>
              <a:t>using</a:t>
            </a:r>
            <a:r>
              <a:rPr lang="fr-CA" dirty="0"/>
              <a:t> AutoCAD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0" y="1447800"/>
            <a:ext cx="7416799" cy="524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410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ENS </a:t>
            </a:r>
            <a:r>
              <a:rPr lang="fr-CA" dirty="0" err="1"/>
              <a:t>done</a:t>
            </a:r>
            <a:r>
              <a:rPr lang="fr-CA" dirty="0"/>
              <a:t> </a:t>
            </a:r>
            <a:r>
              <a:rPr lang="fr-CA" dirty="0" err="1"/>
              <a:t>using</a:t>
            </a:r>
            <a:r>
              <a:rPr lang="fr-CA" dirty="0"/>
              <a:t> Revit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422653"/>
            <a:ext cx="7467600" cy="52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0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fr-CA" dirty="0" err="1"/>
              <a:t>nternational</a:t>
            </a:r>
            <a:r>
              <a:rPr lang="fr-CA" dirty="0"/>
              <a:t> </a:t>
            </a:r>
            <a:r>
              <a:rPr lang="fr-CA" dirty="0" err="1"/>
              <a:t>experience</a:t>
            </a:r>
            <a:endParaRPr lang="fr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444752"/>
            <a:ext cx="10590912" cy="52578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5041127" y="1987166"/>
            <a:ext cx="2854518" cy="250532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369242" y="2715371"/>
            <a:ext cx="1726758" cy="30493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841" y="4165112"/>
            <a:ext cx="2775623" cy="2537440"/>
          </a:xfrm>
          <a:prstGeom prst="rect">
            <a:avLst/>
          </a:prstGeom>
          <a:noFill/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21338686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Communicating</a:t>
            </a:r>
            <a:r>
              <a:rPr lang="fr-CA" dirty="0"/>
              <a:t> </a:t>
            </a:r>
            <a:r>
              <a:rPr lang="fr-CA" dirty="0" err="1"/>
              <a:t>with</a:t>
            </a:r>
            <a:r>
              <a:rPr lang="fr-CA" dirty="0"/>
              <a:t> the </a:t>
            </a:r>
            <a:r>
              <a:rPr lang="fr-CA" dirty="0" err="1"/>
              <a:t>contractor</a:t>
            </a:r>
            <a:endParaRPr lang="fr-CA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47800"/>
            <a:ext cx="3284803" cy="52578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6" y="1444722"/>
            <a:ext cx="7219950" cy="526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390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Communicating</a:t>
            </a:r>
            <a:r>
              <a:rPr lang="fr-FR" dirty="0"/>
              <a:t> Design Intent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b="345"/>
          <a:stretch/>
        </p:blipFill>
        <p:spPr>
          <a:xfrm>
            <a:off x="5179265" y="1447800"/>
            <a:ext cx="6860335" cy="525779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47800"/>
            <a:ext cx="3928618" cy="5257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66875" y="2619375"/>
            <a:ext cx="1257300" cy="1000125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droite 9"/>
          <p:cNvSpPr/>
          <p:nvPr/>
        </p:nvSpPr>
        <p:spPr>
          <a:xfrm>
            <a:off x="4371975" y="3838575"/>
            <a:ext cx="571500" cy="476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71499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Quantity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Amiens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University ( AutoCAD)</a:t>
            </a:r>
          </a:p>
          <a:p>
            <a:r>
              <a:rPr lang="en-US" dirty="0"/>
              <a:t>Area (SDP) : 38 000m2</a:t>
            </a:r>
          </a:p>
          <a:p>
            <a:r>
              <a:rPr lang="en-US" dirty="0"/>
              <a:t>Number of Sheets @ PRO: 152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University ( Revit)</a:t>
            </a:r>
          </a:p>
          <a:p>
            <a:r>
              <a:rPr lang="en-US" dirty="0"/>
              <a:t>Area (SDP) : 64 000m2</a:t>
            </a:r>
          </a:p>
          <a:p>
            <a:r>
              <a:rPr lang="en-US" dirty="0"/>
              <a:t>Number of Sheets @ PRO: 500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114183" y="3685290"/>
            <a:ext cx="1657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0.008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8563" y="3823789"/>
            <a:ext cx="912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0.004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033" y="4947561"/>
            <a:ext cx="6059771" cy="114209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772" y="4426822"/>
            <a:ext cx="2202180" cy="213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4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Quantity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Amiens</a:t>
            </a:r>
          </a:p>
        </p:txBody>
      </p:sp>
      <p:sp>
        <p:nvSpPr>
          <p:cNvPr id="6" name="Taille Amiens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University ( AutoCAD)</a:t>
            </a:r>
          </a:p>
          <a:p>
            <a:r>
              <a:rPr lang="en-US" dirty="0"/>
              <a:t>Number of Files @ Pro: 1 549 (dwg)</a:t>
            </a:r>
          </a:p>
          <a:p>
            <a:r>
              <a:rPr lang="en-US" dirty="0"/>
              <a:t>Folder size: 2.96 GB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University ( Revit)</a:t>
            </a:r>
          </a:p>
          <a:p>
            <a:r>
              <a:rPr lang="en-US" dirty="0"/>
              <a:t>Number of Files @ Pro : 39 (</a:t>
            </a:r>
            <a:r>
              <a:rPr lang="en-US" dirty="0" err="1"/>
              <a:t>rvt</a:t>
            </a:r>
            <a:r>
              <a:rPr lang="en-US" dirty="0"/>
              <a:t>)</a:t>
            </a:r>
          </a:p>
          <a:p>
            <a:r>
              <a:rPr lang="en-US" dirty="0"/>
              <a:t>Folder size : 3.89 GB</a:t>
            </a:r>
          </a:p>
          <a:p>
            <a:endParaRPr lang="en-US" dirty="0"/>
          </a:p>
        </p:txBody>
      </p:sp>
      <p:pic>
        <p:nvPicPr>
          <p:cNvPr id="12" name="LogoE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033" y="4947561"/>
            <a:ext cx="6059771" cy="1142098"/>
          </a:xfrm>
          <a:prstGeom prst="rect">
            <a:avLst/>
          </a:prstGeom>
        </p:spPr>
      </p:pic>
      <p:pic>
        <p:nvPicPr>
          <p:cNvPr id="14" name="Logo Amien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772" y="4426822"/>
            <a:ext cx="2202180" cy="2137410"/>
          </a:xfrm>
          <a:prstGeom prst="rect">
            <a:avLst/>
          </a:prstGeom>
        </p:spPr>
      </p:pic>
      <p:sp>
        <p:nvSpPr>
          <p:cNvPr id="18" name="Valeur Fichier ENS"/>
          <p:cNvSpPr txBox="1"/>
          <p:nvPr/>
        </p:nvSpPr>
        <p:spPr>
          <a:xfrm>
            <a:off x="8327222" y="3576279"/>
            <a:ext cx="4828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0.001</a:t>
            </a:r>
          </a:p>
        </p:txBody>
      </p:sp>
      <p:sp>
        <p:nvSpPr>
          <p:cNvPr id="19" name="Valeur Fichier Amiens"/>
          <p:cNvSpPr txBox="1"/>
          <p:nvPr/>
        </p:nvSpPr>
        <p:spPr>
          <a:xfrm>
            <a:off x="1738563" y="3189268"/>
            <a:ext cx="16289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0.041</a:t>
            </a:r>
          </a:p>
        </p:txBody>
      </p:sp>
      <p:sp>
        <p:nvSpPr>
          <p:cNvPr id="20" name="Valeur Taille ENS"/>
          <p:cNvSpPr txBox="1"/>
          <p:nvPr/>
        </p:nvSpPr>
        <p:spPr>
          <a:xfrm>
            <a:off x="8327222" y="3861472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0.06</a:t>
            </a:r>
          </a:p>
        </p:txBody>
      </p:sp>
      <p:sp>
        <p:nvSpPr>
          <p:cNvPr id="21" name="Valeur Taille Amiens"/>
          <p:cNvSpPr txBox="1"/>
          <p:nvPr/>
        </p:nvSpPr>
        <p:spPr>
          <a:xfrm>
            <a:off x="1813101" y="3787638"/>
            <a:ext cx="763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0.08</a:t>
            </a:r>
          </a:p>
        </p:txBody>
      </p:sp>
    </p:spTree>
    <p:extLst>
      <p:ext uri="{BB962C8B-B14F-4D97-AF65-F5344CB8AC3E}">
        <p14:creationId xmlns:p14="http://schemas.microsoft.com/office/powerpoint/2010/main" val="21996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Outils</a:t>
            </a:r>
          </a:p>
        </p:txBody>
      </p:sp>
    </p:spTree>
    <p:extLst>
      <p:ext uri="{BB962C8B-B14F-4D97-AF65-F5344CB8AC3E}">
        <p14:creationId xmlns:p14="http://schemas.microsoft.com/office/powerpoint/2010/main" val="40633557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Tools </a:t>
            </a:r>
            <a:r>
              <a:rPr lang="fr-CA" dirty="0" err="1"/>
              <a:t>we</a:t>
            </a:r>
            <a:r>
              <a:rPr lang="fr-CA" dirty="0"/>
              <a:t> use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38200" y="4562475"/>
            <a:ext cx="10515600" cy="1500187"/>
          </a:xfrm>
        </p:spPr>
        <p:txBody>
          <a:bodyPr/>
          <a:lstStyle/>
          <a:p>
            <a:r>
              <a:rPr lang="fr-CA" i="1" dirty="0" err="1"/>
              <a:t>Modelling</a:t>
            </a:r>
            <a:endParaRPr lang="fr-CA" i="1" dirty="0"/>
          </a:p>
        </p:txBody>
      </p:sp>
    </p:spTree>
    <p:extLst>
      <p:ext uri="{BB962C8B-B14F-4D97-AF65-F5344CB8AC3E}">
        <p14:creationId xmlns:p14="http://schemas.microsoft.com/office/powerpoint/2010/main" val="38471054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Revit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52400" y="1447800"/>
            <a:ext cx="5274733" cy="635000"/>
          </a:xfrm>
        </p:spPr>
        <p:txBody>
          <a:bodyPr>
            <a:noAutofit/>
          </a:bodyPr>
          <a:lstStyle/>
          <a:p>
            <a:r>
              <a:rPr lang="fr-CA" sz="2400" dirty="0"/>
              <a:t>Principal </a:t>
            </a:r>
            <a:r>
              <a:rPr lang="fr-CA" sz="2400" dirty="0" err="1"/>
              <a:t>tool</a:t>
            </a:r>
            <a:r>
              <a:rPr lang="fr-CA" sz="2400" dirty="0"/>
              <a:t> for building the digital model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235" y="1468437"/>
            <a:ext cx="6542365" cy="52371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EAD472-763E-457E-916E-EAB7FC04C1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1" y="152400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973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Revit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878" y="2235199"/>
            <a:ext cx="3551122" cy="4622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D4604A-6ED6-4F1E-9FDB-137F4B9E66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1" y="152400"/>
            <a:ext cx="1143000" cy="1143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9E72EA-3150-40FC-8AC6-65399A0AC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39" y="2890157"/>
            <a:ext cx="8263115" cy="381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3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Revit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CA" sz="2400" dirty="0" err="1"/>
              <a:t>Add-ins</a:t>
            </a:r>
            <a:r>
              <a:rPr lang="fr-CA" dirty="0"/>
              <a:t> </a:t>
            </a:r>
            <a:r>
              <a:rPr lang="fr-CA" sz="2400" dirty="0"/>
              <a:t>RPBW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/>
        </p:blipFill>
        <p:spPr>
          <a:xfrm>
            <a:off x="460309" y="2662584"/>
            <a:ext cx="10310785" cy="1306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EB61BE-62DB-40F0-9E70-62F9024B3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1" y="152400"/>
            <a:ext cx="1143000" cy="1143000"/>
          </a:xfrm>
          <a:prstGeom prst="rect">
            <a:avLst/>
          </a:prstGeom>
        </p:spPr>
      </p:pic>
      <p:pic>
        <p:nvPicPr>
          <p:cNvPr id="10" name="Image 2">
            <a:extLst>
              <a:ext uri="{FF2B5EF4-FFF2-40B4-BE49-F238E27FC236}">
                <a16:creationId xmlns:a16="http://schemas.microsoft.com/office/drawing/2014/main" id="{BB0262A6-4C26-43AE-A0A9-CD68F915FF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6" t="2058" r="-84" b="-2058"/>
          <a:stretch/>
        </p:blipFill>
        <p:spPr>
          <a:xfrm>
            <a:off x="460309" y="4756794"/>
            <a:ext cx="11052613" cy="130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847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Dynamo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Becoming increasingly… vital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152401"/>
            <a:ext cx="1143000" cy="114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69" y="2514600"/>
            <a:ext cx="5244928" cy="3224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20422"/>
            <a:ext cx="5943600" cy="421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03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Définition du BIM</a:t>
            </a:r>
          </a:p>
        </p:txBody>
      </p:sp>
    </p:spTree>
    <p:extLst>
      <p:ext uri="{BB962C8B-B14F-4D97-AF65-F5344CB8AC3E}">
        <p14:creationId xmlns:p14="http://schemas.microsoft.com/office/powerpoint/2010/main" val="37560429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Dynamo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fr-CA" sz="2400" dirty="0" err="1"/>
              <a:t>Told</a:t>
            </a:r>
            <a:r>
              <a:rPr lang="fr-CA" sz="2400" dirty="0"/>
              <a:t> </a:t>
            </a:r>
            <a:r>
              <a:rPr lang="fr-CA" sz="2400" dirty="0" err="1"/>
              <a:t>you</a:t>
            </a:r>
            <a:r>
              <a:rPr lang="fr-CA" sz="2400" dirty="0"/>
              <a:t>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152401"/>
            <a:ext cx="1143000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04" y="2012474"/>
            <a:ext cx="5159830" cy="4641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12855"/>
            <a:ext cx="5943600" cy="424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433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40562-D8C8-4DC2-8347-DFE6C003A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Rhino + </a:t>
            </a:r>
            <a:r>
              <a:rPr lang="fr-CA" dirty="0" err="1"/>
              <a:t>Grasshoper</a:t>
            </a:r>
            <a:endParaRPr lang="fr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5C47A1-6936-4735-9CB8-4E5D984D8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04855"/>
            <a:ext cx="9051519" cy="49007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381D18-A4A4-49D8-9E4D-7068A3EDA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4063" y="1447800"/>
            <a:ext cx="6025537" cy="325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550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Other</a:t>
            </a:r>
            <a:r>
              <a:rPr lang="fr-CA" dirty="0"/>
              <a:t> </a:t>
            </a:r>
            <a:r>
              <a:rPr lang="fr-CA" dirty="0" err="1"/>
              <a:t>tools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/>
              <a:t>Analysis</a:t>
            </a:r>
            <a:r>
              <a:rPr lang="fr-CA" dirty="0"/>
              <a:t>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13956072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1" y="152401"/>
            <a:ext cx="1142999" cy="114299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Excel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fr-CA" sz="2400" dirty="0" err="1"/>
              <a:t>Can’t</a:t>
            </a:r>
            <a:r>
              <a:rPr lang="fr-CA" sz="2400" dirty="0"/>
              <a:t> live </a:t>
            </a:r>
            <a:r>
              <a:rPr lang="fr-CA" sz="2400" dirty="0" err="1"/>
              <a:t>without</a:t>
            </a:r>
            <a:r>
              <a:rPr lang="fr-CA" sz="2400" dirty="0"/>
              <a:t> </a:t>
            </a:r>
            <a:r>
              <a:rPr lang="fr-CA" sz="2400" dirty="0" err="1"/>
              <a:t>it</a:t>
            </a:r>
            <a:endParaRPr lang="fr-CA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817" y="1457980"/>
            <a:ext cx="8059783" cy="524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311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dirty="0"/>
              <a:t>Navisworks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2400" y="1447800"/>
            <a:ext cx="3531326" cy="635000"/>
          </a:xfrm>
        </p:spPr>
        <p:txBody>
          <a:bodyPr>
            <a:normAutofit/>
          </a:bodyPr>
          <a:lstStyle/>
          <a:p>
            <a:r>
              <a:rPr lang="fr-CA" dirty="0" err="1"/>
              <a:t>PreCoordination</a:t>
            </a:r>
            <a:r>
              <a:rPr lang="fr-CA" dirty="0"/>
              <a:t> </a:t>
            </a:r>
            <a:r>
              <a:rPr lang="fr-CA" dirty="0" err="1"/>
              <a:t>tool</a:t>
            </a:r>
            <a:endParaRPr lang="fr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3097" y="1479550"/>
            <a:ext cx="8446228" cy="5173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A close up of a sign&#10;&#10;Description generated with high confidence">
            <a:extLst>
              <a:ext uri="{FF2B5EF4-FFF2-40B4-BE49-F238E27FC236}">
                <a16:creationId xmlns:a16="http://schemas.microsoft.com/office/drawing/2014/main" id="{05CB346A-538A-4FA8-B005-4BA349412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325" y="152401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808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Solibri</a:t>
            </a:r>
            <a:endParaRPr lang="fr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2400" y="1447800"/>
            <a:ext cx="3270069" cy="635000"/>
          </a:xfrm>
        </p:spPr>
        <p:txBody>
          <a:bodyPr>
            <a:normAutofit/>
          </a:bodyPr>
          <a:lstStyle/>
          <a:p>
            <a:r>
              <a:rPr lang="en-US" dirty="0"/>
              <a:t>Analysis Tool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0" y="177800"/>
            <a:ext cx="1117600" cy="1117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121" y="1447800"/>
            <a:ext cx="841248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744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Other</a:t>
            </a:r>
            <a:r>
              <a:rPr lang="fr-CA" dirty="0"/>
              <a:t> </a:t>
            </a:r>
            <a:r>
              <a:rPr lang="fr-CA" dirty="0" err="1"/>
              <a:t>tools</a:t>
            </a:r>
            <a:endParaRPr lang="fr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/>
              <a:t>Presentation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266547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Illustrator</a:t>
            </a:r>
            <a:endParaRPr lang="en-US" dirty="0"/>
          </a:p>
        </p:txBody>
      </p:sp>
      <p:pic>
        <p:nvPicPr>
          <p:cNvPr id="2050" name="Picture 2" descr="C:\Users\DHURTU~1\AppData\Local\Temp\SNAGHTMLf9be4ab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593" y="1447800"/>
            <a:ext cx="9244813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855" y="152400"/>
            <a:ext cx="1199745" cy="119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029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Enscape</a:t>
            </a:r>
            <a:endParaRPr lang="fr-CA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445" y="47710"/>
            <a:ext cx="1317546" cy="1317546"/>
          </a:xfrm>
          <a:prstGeom prst="rect">
            <a:avLst/>
          </a:prstGeom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152400" y="1447800"/>
            <a:ext cx="5943600" cy="635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2400" dirty="0"/>
              <a:t>In Revit</a:t>
            </a: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6096000" y="1441615"/>
            <a:ext cx="5943600" cy="635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2400" dirty="0"/>
              <a:t>In </a:t>
            </a:r>
            <a:r>
              <a:rPr lang="fr-CA" sz="2400" dirty="0" err="1"/>
              <a:t>Enscape</a:t>
            </a:r>
            <a:endParaRPr lang="fr-CA" sz="2400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7" t="4722" r="8275" b="4444"/>
          <a:stretch/>
        </p:blipFill>
        <p:spPr>
          <a:xfrm>
            <a:off x="152399" y="2076615"/>
            <a:ext cx="5636299" cy="462898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"/>
          <a:stretch/>
        </p:blipFill>
        <p:spPr>
          <a:xfrm>
            <a:off x="6403302" y="2054263"/>
            <a:ext cx="5636298" cy="46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122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Enscape</a:t>
            </a:r>
            <a:endParaRPr lang="fr-CA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52400" y="1447800"/>
            <a:ext cx="5943600" cy="635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2400" dirty="0" err="1"/>
              <a:t>Material</a:t>
            </a:r>
            <a:r>
              <a:rPr lang="fr-CA" sz="2400" dirty="0"/>
              <a:t> Test– Light </a:t>
            </a:r>
            <a:r>
              <a:rPr lang="fr-CA" sz="2400" dirty="0" err="1"/>
              <a:t>Concrete</a:t>
            </a:r>
            <a:endParaRPr lang="fr-CA" sz="2400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6096000" y="1447800"/>
            <a:ext cx="5943600" cy="635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2400" dirty="0" err="1"/>
              <a:t>Material</a:t>
            </a:r>
            <a:r>
              <a:rPr lang="fr-CA" sz="2400" dirty="0"/>
              <a:t> Test– </a:t>
            </a:r>
            <a:r>
              <a:rPr lang="fr-CA" sz="2400" dirty="0" err="1"/>
              <a:t>Dark</a:t>
            </a:r>
            <a:r>
              <a:rPr lang="fr-CA" sz="2400" dirty="0"/>
              <a:t> </a:t>
            </a:r>
            <a:r>
              <a:rPr lang="fr-CA" sz="2400" dirty="0" err="1"/>
              <a:t>Concrete</a:t>
            </a:r>
            <a:endParaRPr lang="fr-CA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4"/>
          <a:stretch/>
        </p:blipFill>
        <p:spPr>
          <a:xfrm>
            <a:off x="152400" y="2061057"/>
            <a:ext cx="5630091" cy="464454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"/>
          <a:stretch/>
        </p:blipFill>
        <p:spPr>
          <a:xfrm>
            <a:off x="6400801" y="2052129"/>
            <a:ext cx="5638800" cy="465347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445" y="47710"/>
            <a:ext cx="1317546" cy="131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08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How do i </a:t>
            </a:r>
            <a:r>
              <a:rPr lang="fr-CA" dirty="0" err="1"/>
              <a:t>explain</a:t>
            </a:r>
            <a:r>
              <a:rPr lang="fr-CA" dirty="0"/>
              <a:t> BIM…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8581990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3D printing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152400" y="1465183"/>
            <a:ext cx="5845175" cy="446314"/>
          </a:xfrm>
        </p:spPr>
        <p:txBody>
          <a:bodyPr/>
          <a:lstStyle/>
          <a:p>
            <a:r>
              <a:rPr lang="fr-FR" b="0" dirty="0"/>
              <a:t>3D </a:t>
            </a:r>
            <a:r>
              <a:rPr lang="fr-FR" b="0" dirty="0" err="1"/>
              <a:t>Systems</a:t>
            </a:r>
            <a:r>
              <a:rPr lang="fr-FR" b="0" dirty="0"/>
              <a:t> - </a:t>
            </a:r>
            <a:r>
              <a:rPr lang="fr-FR" b="0" dirty="0" err="1"/>
              <a:t>ProJet</a:t>
            </a:r>
            <a:r>
              <a:rPr lang="fr-FR" b="0" dirty="0"/>
              <a:t> 3510 SD</a:t>
            </a:r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28898" y="2636520"/>
            <a:ext cx="4650377" cy="3487783"/>
          </a:xfrm>
        </p:spPr>
      </p:pic>
      <p:sp>
        <p:nvSpPr>
          <p:cNvPr id="7" name="Espace réservé du texte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Espace réservé du contenu 9"/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1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6"/>
          <a:stretch/>
        </p:blipFill>
        <p:spPr>
          <a:xfrm>
            <a:off x="6096000" y="2058488"/>
            <a:ext cx="5943600" cy="4647112"/>
          </a:xfrm>
        </p:spPr>
      </p:pic>
    </p:spTree>
    <p:extLst>
      <p:ext uri="{BB962C8B-B14F-4D97-AF65-F5344CB8AC3E}">
        <p14:creationId xmlns:p14="http://schemas.microsoft.com/office/powerpoint/2010/main" val="285200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Impression 3D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152400" y="1457394"/>
            <a:ext cx="5845175" cy="446314"/>
          </a:xfrm>
        </p:spPr>
        <p:txBody>
          <a:bodyPr/>
          <a:lstStyle/>
          <a:p>
            <a:r>
              <a:rPr lang="fr-FR" b="0" dirty="0"/>
              <a:t>Revit </a:t>
            </a:r>
            <a:r>
              <a:rPr lang="fr-FR" b="0" dirty="0" err="1"/>
              <a:t>Detail</a:t>
            </a:r>
            <a:endParaRPr lang="fr-FR" b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3"/>
          </p:nvPr>
        </p:nvSpPr>
        <p:spPr>
          <a:xfrm>
            <a:off x="4026325" y="1457394"/>
            <a:ext cx="3384731" cy="446314"/>
          </a:xfrm>
        </p:spPr>
        <p:txBody>
          <a:bodyPr/>
          <a:lstStyle/>
          <a:p>
            <a:r>
              <a:rPr lang="fr-FR" b="0" dirty="0"/>
              <a:t>3D </a:t>
            </a:r>
            <a:r>
              <a:rPr lang="fr-FR" b="0" dirty="0" err="1"/>
              <a:t>print</a:t>
            </a:r>
            <a:endParaRPr lang="fr-FR" b="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54" y="2478194"/>
            <a:ext cx="3688080" cy="381767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325" y="3122891"/>
            <a:ext cx="3384731" cy="253854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3" r="14678"/>
          <a:stretch/>
        </p:blipFill>
        <p:spPr>
          <a:xfrm>
            <a:off x="7517947" y="2065702"/>
            <a:ext cx="4519748" cy="4639898"/>
          </a:xfrm>
          <a:prstGeom prst="rect">
            <a:avLst/>
          </a:prstGeom>
        </p:spPr>
      </p:pic>
      <p:sp>
        <p:nvSpPr>
          <p:cNvPr id="9" name="Espace réservé du texte 6"/>
          <p:cNvSpPr txBox="1">
            <a:spLocks/>
          </p:cNvSpPr>
          <p:nvPr/>
        </p:nvSpPr>
        <p:spPr>
          <a:xfrm>
            <a:off x="7517947" y="1467566"/>
            <a:ext cx="3384731" cy="4463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/>
              <a:t>Physical Model</a:t>
            </a:r>
          </a:p>
        </p:txBody>
      </p:sp>
    </p:spTree>
    <p:extLst>
      <p:ext uri="{BB962C8B-B14F-4D97-AF65-F5344CB8AC3E}">
        <p14:creationId xmlns:p14="http://schemas.microsoft.com/office/powerpoint/2010/main" val="182731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330" y="0"/>
            <a:ext cx="671333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28875" y="6059184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Vienna</a:t>
            </a:r>
            <a:br>
              <a:rPr lang="fr-CA" b="1" dirty="0">
                <a:solidFill>
                  <a:schemeClr val="bg1"/>
                </a:solidFill>
              </a:rPr>
            </a:br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8071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99" y="0"/>
            <a:ext cx="960420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328874" y="6059269"/>
            <a:ext cx="1710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Vienna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035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312" y="0"/>
            <a:ext cx="642937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28875" y="6059269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MODA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14499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59" y="0"/>
            <a:ext cx="10058400" cy="67920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18678" y="6059269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MODA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50590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28874" y="6059269"/>
            <a:ext cx="1710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ENS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1668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160" y="0"/>
            <a:ext cx="763768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28874" y="6059269"/>
            <a:ext cx="1710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ENS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5409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1" y="-1478"/>
            <a:ext cx="12578983" cy="68594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328874" y="6059269"/>
            <a:ext cx="1710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ENS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animavisuals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466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view of a city&#10;&#10;Description generated with very high confidence">
            <a:extLst>
              <a:ext uri="{FF2B5EF4-FFF2-40B4-BE49-F238E27FC236}">
                <a16:creationId xmlns:a16="http://schemas.microsoft.com/office/drawing/2014/main" id="{1272146C-C174-4761-98B5-A861273EEA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-251906"/>
            <a:ext cx="12247418" cy="7361812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10332081" y="6133068"/>
            <a:ext cx="1707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b="1" dirty="0">
                <a:solidFill>
                  <a:schemeClr val="bg1"/>
                </a:solidFill>
              </a:rPr>
              <a:t>ENS</a:t>
            </a:r>
          </a:p>
          <a:p>
            <a:pPr algn="r"/>
            <a:r>
              <a:rPr lang="fr-CA" b="1" dirty="0">
                <a:solidFill>
                  <a:schemeClr val="bg1"/>
                </a:solidFill>
              </a:rPr>
              <a:t>@</a:t>
            </a:r>
            <a:r>
              <a:rPr lang="fr-CA" b="1" dirty="0" err="1">
                <a:solidFill>
                  <a:schemeClr val="bg1"/>
                </a:solidFill>
              </a:rPr>
              <a:t>plompmozes</a:t>
            </a:r>
            <a:endParaRPr lang="fr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8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My</a:t>
            </a:r>
            <a:r>
              <a:rPr lang="fr-CA" dirty="0"/>
              <a:t> </a:t>
            </a:r>
            <a:r>
              <a:rPr lang="fr-CA" dirty="0" err="1"/>
              <a:t>personnal</a:t>
            </a:r>
            <a:r>
              <a:rPr lang="fr-CA" dirty="0"/>
              <a:t> </a:t>
            </a:r>
            <a:r>
              <a:rPr lang="fr-CA" dirty="0" err="1"/>
              <a:t>definition</a:t>
            </a:r>
            <a:endParaRPr lang="fr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sz="3600" dirty="0"/>
              <a:t>Building Information Management</a:t>
            </a:r>
          </a:p>
          <a:p>
            <a:pPr lvl="1"/>
            <a:r>
              <a:rPr lang="fr-CA" dirty="0">
                <a:solidFill>
                  <a:schemeClr val="accent1">
                    <a:lumMod val="75000"/>
                  </a:schemeClr>
                </a:solidFill>
              </a:rPr>
              <a:t>Building</a:t>
            </a:r>
          </a:p>
          <a:p>
            <a:pPr lvl="2"/>
            <a:r>
              <a:rPr lang="en-US" dirty="0"/>
              <a:t>Use the word like the action of building something and not object (house, school,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fr-CA" dirty="0">
                <a:solidFill>
                  <a:srgbClr val="00B050"/>
                </a:solidFill>
              </a:rPr>
              <a:t>Information</a:t>
            </a:r>
          </a:p>
          <a:p>
            <a:pPr lvl="2"/>
            <a:r>
              <a:rPr lang="en-US" dirty="0"/>
              <a:t>Added information (automated or not) to the model</a:t>
            </a:r>
          </a:p>
          <a:p>
            <a:pPr lvl="1"/>
            <a:r>
              <a:rPr lang="fr-CA" dirty="0">
                <a:solidFill>
                  <a:schemeClr val="accent2"/>
                </a:solidFill>
              </a:rPr>
              <a:t>Management</a:t>
            </a:r>
          </a:p>
          <a:p>
            <a:pPr lvl="2"/>
            <a:r>
              <a:rPr lang="en-US" dirty="0"/>
              <a:t>Managing this information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343400"/>
            <a:ext cx="2362200" cy="23622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99" y="4343400"/>
            <a:ext cx="2362200" cy="23622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598" y="4343400"/>
            <a:ext cx="2362199" cy="236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4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DF020F-BA4A-45DA-870C-EBB5B613D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57" y="0"/>
            <a:ext cx="113646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88842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0ED0C5-26C0-4238-A1C6-BAF6CD2DB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52" y="0"/>
            <a:ext cx="11356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0007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41DE08A-4E55-4FEE-BF2C-B22F73A30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52" y="0"/>
            <a:ext cx="11356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80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3D Model </a:t>
            </a:r>
            <a:r>
              <a:rPr lang="fr-CA" sz="4000" i="1" dirty="0"/>
              <a:t>v</a:t>
            </a:r>
            <a:r>
              <a:rPr lang="fr-CA" i="1" dirty="0"/>
              <a:t>s</a:t>
            </a:r>
            <a:r>
              <a:rPr lang="fr-CA" dirty="0"/>
              <a:t> Digital Model </a:t>
            </a:r>
            <a:r>
              <a:rPr lang="fr-CA" sz="4000" i="1" dirty="0"/>
              <a:t>vs</a:t>
            </a:r>
            <a:r>
              <a:rPr lang="fr-CA" dirty="0"/>
              <a:t> </a:t>
            </a:r>
            <a:r>
              <a:rPr lang="fr-CA" i="1" dirty="0"/>
              <a:t>BIM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3D Model</a:t>
            </a:r>
          </a:p>
          <a:p>
            <a:r>
              <a:rPr lang="fr-CA" dirty="0"/>
              <a:t>Digital Model ≠ BIM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68" y="2253343"/>
            <a:ext cx="7200568" cy="46046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881883"/>
            <a:ext cx="4257759" cy="38237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7050C1-D07C-4688-BBB1-EAC1536D6824}"/>
              </a:ext>
            </a:extLst>
          </p:cNvPr>
          <p:cNvSpPr txBox="1"/>
          <p:nvPr/>
        </p:nvSpPr>
        <p:spPr>
          <a:xfrm>
            <a:off x="2001329" y="1429109"/>
            <a:ext cx="2493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dirty="0"/>
              <a:t>≠  Digital Model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1508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7C488B90B4364A9C2CD2BB86617B9C" ma:contentTypeVersion="5" ma:contentTypeDescription="Crée un document." ma:contentTypeScope="" ma:versionID="715705d234a4d531aa8f1b0089a8fb98">
  <xsd:schema xmlns:xsd="http://www.w3.org/2001/XMLSchema" xmlns:xs="http://www.w3.org/2001/XMLSchema" xmlns:p="http://schemas.microsoft.com/office/2006/metadata/properties" xmlns:ns2="c01fa36b-9873-447b-9ad8-c08f5a084abf" targetNamespace="http://schemas.microsoft.com/office/2006/metadata/properties" ma:root="true" ma:fieldsID="892bc0bdd1a6853cbd52038cbdb44ab4" ns2:_="">
    <xsd:import namespace="c01fa36b-9873-447b-9ad8-c08f5a084a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1fa36b-9873-447b-9ad8-c08f5a084a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7EB6B6-5C74-48AF-BD04-0E0634C84F1A}">
  <ds:schemaRefs>
    <ds:schemaRef ds:uri="http://purl.org/dc/terms/"/>
    <ds:schemaRef ds:uri="http://schemas.openxmlformats.org/package/2006/metadata/core-properties"/>
    <ds:schemaRef ds:uri="http://purl.org/dc/dcmitype/"/>
    <ds:schemaRef ds:uri="c01fa36b-9873-447b-9ad8-c08f5a084abf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AF978E4-477B-46EB-A43B-79E812E4D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1fa36b-9873-447b-9ad8-c08f5a084a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2AAC64F-F9D4-4048-BB18-1526D7A1CC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4216</TotalTime>
  <Words>707</Words>
  <Application>Microsoft Office PowerPoint</Application>
  <PresentationFormat>Widescreen</PresentationFormat>
  <Paragraphs>244</Paragraphs>
  <Slides>82</Slides>
  <Notes>6</Notes>
  <HiddenSlides>4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7" baseType="lpstr">
      <vt:lpstr>Arial</vt:lpstr>
      <vt:lpstr>Calibri</vt:lpstr>
      <vt:lpstr>Corbel</vt:lpstr>
      <vt:lpstr>Wingdings</vt:lpstr>
      <vt:lpstr>Office Theme</vt:lpstr>
      <vt:lpstr>Introduction</vt:lpstr>
      <vt:lpstr>BILT Academy</vt:lpstr>
      <vt:lpstr>Few rules before we start…</vt:lpstr>
      <vt:lpstr>Myself</vt:lpstr>
      <vt:lpstr>International experience</vt:lpstr>
      <vt:lpstr>Définition du BIM</vt:lpstr>
      <vt:lpstr>How do i explain BIM…</vt:lpstr>
      <vt:lpstr>My personnal definition</vt:lpstr>
      <vt:lpstr>3D Model vs Digital Model vs BIM </vt:lpstr>
      <vt:lpstr>So what is BIM exactly?</vt:lpstr>
      <vt:lpstr>The other dimensions (4D, 5D, 6D)</vt:lpstr>
      <vt:lpstr>A real project :  ENS Paris Saclay</vt:lpstr>
      <vt:lpstr>Couple numbers about the school</vt:lpstr>
      <vt:lpstr>Revit Organisation</vt:lpstr>
      <vt:lpstr>Revit View Usage per Phase</vt:lpstr>
      <vt:lpstr>4 major axis of changes using BIM</vt:lpstr>
      <vt:lpstr>I - Modelling</vt:lpstr>
      <vt:lpstr>Digital Model</vt:lpstr>
      <vt:lpstr>Number of elements per phase</vt:lpstr>
      <vt:lpstr>II - Collaboration</vt:lpstr>
      <vt:lpstr>Collaboration Process</vt:lpstr>
      <vt:lpstr>Collaboration Exemple</vt:lpstr>
      <vt:lpstr>Collaboration</vt:lpstr>
      <vt:lpstr>Architecture (Layout, facade, etc)</vt:lpstr>
      <vt:lpstr>Architecture (Ceilings)</vt:lpstr>
      <vt:lpstr>Architecture (Furniture)</vt:lpstr>
      <vt:lpstr>Structure</vt:lpstr>
      <vt:lpstr>Mechanical &amp; Plumbing</vt:lpstr>
      <vt:lpstr>Electricity</vt:lpstr>
      <vt:lpstr>Landscape</vt:lpstr>
      <vt:lpstr>Equipment</vt:lpstr>
      <vt:lpstr>Signage</vt:lpstr>
      <vt:lpstr>Collaboration - Results</vt:lpstr>
      <vt:lpstr>Site Management</vt:lpstr>
      <vt:lpstr>Facilites Management</vt:lpstr>
      <vt:lpstr>III – Data Management</vt:lpstr>
      <vt:lpstr>Data management – Anatomy of an element</vt:lpstr>
      <vt:lpstr>Startup</vt:lpstr>
      <vt:lpstr>APS (SD)</vt:lpstr>
      <vt:lpstr>Anatomie d’un élément - APD</vt:lpstr>
      <vt:lpstr>Anatomie d’un élément - PRO</vt:lpstr>
      <vt:lpstr>Data Usage</vt:lpstr>
      <vt:lpstr>Data Usage</vt:lpstr>
      <vt:lpstr>Data Usage</vt:lpstr>
      <vt:lpstr>IV - Communication</vt:lpstr>
      <vt:lpstr>Communicating with the users</vt:lpstr>
      <vt:lpstr>Communicating with the users</vt:lpstr>
      <vt:lpstr>Amiens done using AutoCAD</vt:lpstr>
      <vt:lpstr>ENS done using Revit</vt:lpstr>
      <vt:lpstr>Communicating with the contractor</vt:lpstr>
      <vt:lpstr>Communicating Design Intent</vt:lpstr>
      <vt:lpstr>Data Quantity</vt:lpstr>
      <vt:lpstr>Data Quantity</vt:lpstr>
      <vt:lpstr>Outils</vt:lpstr>
      <vt:lpstr>Tools we use</vt:lpstr>
      <vt:lpstr>Revit</vt:lpstr>
      <vt:lpstr>Revit</vt:lpstr>
      <vt:lpstr>Revit</vt:lpstr>
      <vt:lpstr>Dynamo</vt:lpstr>
      <vt:lpstr>Dynamo</vt:lpstr>
      <vt:lpstr>Rhino + Grasshoper</vt:lpstr>
      <vt:lpstr>Other tools</vt:lpstr>
      <vt:lpstr>Excel</vt:lpstr>
      <vt:lpstr>Navisworks</vt:lpstr>
      <vt:lpstr>Solibri</vt:lpstr>
      <vt:lpstr>Other tools</vt:lpstr>
      <vt:lpstr>Illustrator</vt:lpstr>
      <vt:lpstr>Enscape</vt:lpstr>
      <vt:lpstr>Enscape</vt:lpstr>
      <vt:lpstr>3D printing</vt:lpstr>
      <vt:lpstr>Impression 3D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Hurtubise</dc:creator>
  <cp:lastModifiedBy>Daniel Hurtubise</cp:lastModifiedBy>
  <cp:revision>567</cp:revision>
  <dcterms:created xsi:type="dcterms:W3CDTF">2016-02-24T07:31:30Z</dcterms:created>
  <dcterms:modified xsi:type="dcterms:W3CDTF">2018-10-10T05:05:48Z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0x010100EE7C488B90B4364A9C2CD2BB86617B9C</vt:lpwstr>
  </property>
</Properties>
</file>