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handoutMasterIdLst>
    <p:handoutMasterId r:id="rId43"/>
  </p:handoutMasterIdLst>
  <p:sldIdLst>
    <p:sldId id="421" r:id="rId2"/>
    <p:sldId id="430" r:id="rId3"/>
    <p:sldId id="447" r:id="rId4"/>
    <p:sldId id="453" r:id="rId5"/>
    <p:sldId id="454" r:id="rId6"/>
    <p:sldId id="455" r:id="rId7"/>
    <p:sldId id="476" r:id="rId8"/>
    <p:sldId id="492" r:id="rId9"/>
    <p:sldId id="490" r:id="rId10"/>
    <p:sldId id="486" r:id="rId11"/>
    <p:sldId id="477" r:id="rId12"/>
    <p:sldId id="483" r:id="rId13"/>
    <p:sldId id="484" r:id="rId14"/>
    <p:sldId id="485" r:id="rId15"/>
    <p:sldId id="487" r:id="rId16"/>
    <p:sldId id="491" r:id="rId17"/>
    <p:sldId id="488" r:id="rId18"/>
    <p:sldId id="493" r:id="rId19"/>
    <p:sldId id="495" r:id="rId20"/>
    <p:sldId id="498" r:id="rId21"/>
    <p:sldId id="496" r:id="rId22"/>
    <p:sldId id="497" r:id="rId23"/>
    <p:sldId id="499" r:id="rId24"/>
    <p:sldId id="503" r:id="rId25"/>
    <p:sldId id="501" r:id="rId26"/>
    <p:sldId id="500" r:id="rId27"/>
    <p:sldId id="505" r:id="rId28"/>
    <p:sldId id="515" r:id="rId29"/>
    <p:sldId id="516" r:id="rId30"/>
    <p:sldId id="504" r:id="rId31"/>
    <p:sldId id="506" r:id="rId32"/>
    <p:sldId id="508" r:id="rId33"/>
    <p:sldId id="509" r:id="rId34"/>
    <p:sldId id="510" r:id="rId35"/>
    <p:sldId id="511" r:id="rId36"/>
    <p:sldId id="513" r:id="rId37"/>
    <p:sldId id="512" r:id="rId38"/>
    <p:sldId id="514" r:id="rId39"/>
    <p:sldId id="482" r:id="rId40"/>
    <p:sldId id="481" r:id="rId41"/>
  </p:sldIdLst>
  <p:sldSz cx="12192000" cy="6858000"/>
  <p:notesSz cx="6889750" cy="96710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D084672D-A102-4870-BAE0-61E57024D402}">
          <p14:sldIdLst>
            <p14:sldId id="421"/>
            <p14:sldId id="430"/>
            <p14:sldId id="447"/>
            <p14:sldId id="453"/>
            <p14:sldId id="454"/>
            <p14:sldId id="455"/>
            <p14:sldId id="476"/>
          </p14:sldIdLst>
        </p14:section>
        <p14:section name="What is" id="{7C43B809-BBAB-46A2-83E3-3817B3E5B8B9}">
          <p14:sldIdLst>
            <p14:sldId id="492"/>
            <p14:sldId id="490"/>
            <p14:sldId id="486"/>
            <p14:sldId id="477"/>
            <p14:sldId id="483"/>
            <p14:sldId id="484"/>
            <p14:sldId id="485"/>
            <p14:sldId id="487"/>
            <p14:sldId id="491"/>
          </p14:sldIdLst>
        </p14:section>
        <p14:section name="What is it for" id="{1D6C155F-B9AB-4904-A085-8D5CF4510DC1}">
          <p14:sldIdLst>
            <p14:sldId id="488"/>
            <p14:sldId id="493"/>
            <p14:sldId id="495"/>
            <p14:sldId id="498"/>
            <p14:sldId id="496"/>
            <p14:sldId id="497"/>
            <p14:sldId id="499"/>
            <p14:sldId id="503"/>
            <p14:sldId id="501"/>
            <p14:sldId id="500"/>
            <p14:sldId id="505"/>
            <p14:sldId id="515"/>
            <p14:sldId id="516"/>
            <p14:sldId id="504"/>
            <p14:sldId id="506"/>
            <p14:sldId id="508"/>
            <p14:sldId id="509"/>
            <p14:sldId id="510"/>
            <p14:sldId id="511"/>
            <p14:sldId id="513"/>
            <p14:sldId id="512"/>
            <p14:sldId id="514"/>
            <p14:sldId id="482"/>
            <p14:sldId id="481"/>
          </p14:sldIdLst>
        </p14:section>
      </p14:sectionLst>
    </p:ex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niel Hurtubise" initials="DH" lastIdx="1" clrIdx="0">
    <p:extLst>
      <p:ext uri="{19B8F6BF-5375-455C-9EA6-DF929625EA0E}">
        <p15:presenceInfo xmlns:p15="http://schemas.microsoft.com/office/powerpoint/2012/main" userId="Daniel Hurtubise"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00000"/>
    <a:srgbClr val="ED7D31"/>
    <a:srgbClr val="FFA3A3"/>
    <a:srgbClr val="7F7F7F"/>
    <a:srgbClr val="2E75B6"/>
    <a:srgbClr val="41719C"/>
    <a:srgbClr val="9DC3E6"/>
    <a:srgbClr val="70AD47"/>
    <a:srgbClr val="C80000"/>
    <a:srgbClr val="EE853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9770" autoAdjust="0"/>
    <p:restoredTop sz="96036" autoAdjust="0"/>
  </p:normalViewPr>
  <p:slideViewPr>
    <p:cSldViewPr snapToGrid="0" showGuides="1">
      <p:cViewPr varScale="1">
        <p:scale>
          <a:sx n="92" d="100"/>
          <a:sy n="92" d="100"/>
        </p:scale>
        <p:origin x="108" y="318"/>
      </p:cViewPr>
      <p:guideLst>
        <p:guide orient="horz" pos="2136"/>
        <p:guide pos="3840"/>
      </p:guideLst>
    </p:cSldViewPr>
  </p:slideViewPr>
  <p:outlineViewPr>
    <p:cViewPr>
      <p:scale>
        <a:sx n="33" d="100"/>
        <a:sy n="33" d="100"/>
      </p:scale>
      <p:origin x="0" y="-17388"/>
    </p:cViewPr>
  </p:outlineViewPr>
  <p:notesTextViewPr>
    <p:cViewPr>
      <p:scale>
        <a:sx n="1" d="1"/>
        <a:sy n="1" d="1"/>
      </p:scale>
      <p:origin x="0" y="0"/>
    </p:cViewPr>
  </p:notesTextViewPr>
  <p:sorterViewPr>
    <p:cViewPr varScale="1">
      <p:scale>
        <a:sx n="100" d="100"/>
        <a:sy n="100" d="100"/>
      </p:scale>
      <p:origin x="0" y="0"/>
    </p:cViewPr>
  </p:sorterViewPr>
  <p:notesViewPr>
    <p:cSldViewPr snapToGrid="0">
      <p:cViewPr varScale="1">
        <p:scale>
          <a:sx n="105" d="100"/>
          <a:sy n="105" d="100"/>
        </p:scale>
        <p:origin x="3228" y="96"/>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handoutMaster" Target="handoutMasters/handoutMaster1.xml"/><Relationship Id="rId48" Type="http://schemas.openxmlformats.org/officeDocument/2006/relationships/tableStyles" Target="tableStyles.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niel Hurtubise" userId="1847464_tp_dropbox" providerId="OAuth2" clId="{2CB6D978-15DE-5D46-BF64-90DF3E932198}"/>
    <pc:docChg chg="modSld">
      <pc:chgData name="Daniel Hurtubise" userId="1847464_tp_dropbox" providerId="OAuth2" clId="{2CB6D978-15DE-5D46-BF64-90DF3E932198}" dt="2019-04-10T11:54:26.429" v="1" actId="1076"/>
      <pc:docMkLst>
        <pc:docMk/>
      </pc:docMkLst>
      <pc:sldChg chg="modSp">
        <pc:chgData name="Daniel Hurtubise" userId="1847464_tp_dropbox" providerId="OAuth2" clId="{2CB6D978-15DE-5D46-BF64-90DF3E932198}" dt="2019-04-10T11:54:26.429" v="1" actId="1076"/>
        <pc:sldMkLst>
          <pc:docMk/>
          <pc:sldMk cId="1181681096" sldId="374"/>
        </pc:sldMkLst>
        <pc:picChg chg="mod">
          <ac:chgData name="Daniel Hurtubise" userId="1847464_tp_dropbox" providerId="OAuth2" clId="{2CB6D978-15DE-5D46-BF64-90DF3E932198}" dt="2019-04-10T11:54:26.429" v="1" actId="1076"/>
          <ac:picMkLst>
            <pc:docMk/>
            <pc:sldMk cId="1181681096" sldId="374"/>
            <ac:picMk id="19" creationId="{00000000-0000-0000-0000-000000000000}"/>
          </ac:picMkLst>
        </pc:picChg>
      </pc:sldChg>
    </pc:docChg>
  </pc:docChgLst>
  <pc:docChgLst>
    <pc:chgData name="Daniel Hurtubise" userId="00240ab5-46a8-4031-ab8b-61076acc223c" providerId="ADAL" clId="{D6840592-1693-410F-8D9B-CBB36949E690}"/>
    <pc:docChg chg="undo custSel addSld delSld modSld sldOrd delSection modSection">
      <pc:chgData name="Daniel Hurtubise" userId="00240ab5-46a8-4031-ab8b-61076acc223c" providerId="ADAL" clId="{D6840592-1693-410F-8D9B-CBB36949E690}" dt="2019-03-14T21:04:59.025" v="1463" actId="1076"/>
      <pc:docMkLst>
        <pc:docMk/>
      </pc:docMkLst>
      <pc:sldChg chg="modSp add">
        <pc:chgData name="Daniel Hurtubise" userId="00240ab5-46a8-4031-ab8b-61076acc223c" providerId="ADAL" clId="{D6840592-1693-410F-8D9B-CBB36949E690}" dt="2019-03-13T16:41:04.077" v="1417" actId="20577"/>
        <pc:sldMkLst>
          <pc:docMk/>
          <pc:sldMk cId="2834748727" sldId="258"/>
        </pc:sldMkLst>
        <pc:spChg chg="mod">
          <ac:chgData name="Daniel Hurtubise" userId="00240ab5-46a8-4031-ab8b-61076acc223c" providerId="ADAL" clId="{D6840592-1693-410F-8D9B-CBB36949E690}" dt="2019-03-13T16:41:04.077" v="1417" actId="20577"/>
          <ac:spMkLst>
            <pc:docMk/>
            <pc:sldMk cId="2834748727" sldId="258"/>
            <ac:spMk id="5" creationId="{00000000-0000-0000-0000-000000000000}"/>
          </ac:spMkLst>
        </pc:spChg>
      </pc:sldChg>
      <pc:sldChg chg="modSp">
        <pc:chgData name="Daniel Hurtubise" userId="00240ab5-46a8-4031-ab8b-61076acc223c" providerId="ADAL" clId="{D6840592-1693-410F-8D9B-CBB36949E690}" dt="2019-03-11T20:20:09.833" v="866" actId="14100"/>
        <pc:sldMkLst>
          <pc:docMk/>
          <pc:sldMk cId="591667419" sldId="261"/>
        </pc:sldMkLst>
        <pc:spChg chg="mod">
          <ac:chgData name="Daniel Hurtubise" userId="00240ab5-46a8-4031-ab8b-61076acc223c" providerId="ADAL" clId="{D6840592-1693-410F-8D9B-CBB36949E690}" dt="2019-03-11T20:14:38.465" v="829" actId="20577"/>
          <ac:spMkLst>
            <pc:docMk/>
            <pc:sldMk cId="591667419" sldId="261"/>
            <ac:spMk id="13" creationId="{3EEE2889-87B9-4BED-8074-07E3AC0CDBA4}"/>
          </ac:spMkLst>
        </pc:spChg>
        <pc:spChg chg="mod">
          <ac:chgData name="Daniel Hurtubise" userId="00240ab5-46a8-4031-ab8b-61076acc223c" providerId="ADAL" clId="{D6840592-1693-410F-8D9B-CBB36949E690}" dt="2019-03-11T20:20:09.833" v="866" actId="14100"/>
          <ac:spMkLst>
            <pc:docMk/>
            <pc:sldMk cId="591667419" sldId="261"/>
            <ac:spMk id="15" creationId="{ECC430C9-12EC-4773-A066-86349B598CD5}"/>
          </ac:spMkLst>
        </pc:spChg>
        <pc:spChg chg="mod">
          <ac:chgData name="Daniel Hurtubise" userId="00240ab5-46a8-4031-ab8b-61076acc223c" providerId="ADAL" clId="{D6840592-1693-410F-8D9B-CBB36949E690}" dt="2019-03-11T20:14:44.231" v="830" actId="1076"/>
          <ac:spMkLst>
            <pc:docMk/>
            <pc:sldMk cId="591667419" sldId="261"/>
            <ac:spMk id="16" creationId="{363E153F-277F-4E56-B6CC-C9B45AC8FDD2}"/>
          </ac:spMkLst>
        </pc:spChg>
        <pc:spChg chg="mod">
          <ac:chgData name="Daniel Hurtubise" userId="00240ab5-46a8-4031-ab8b-61076acc223c" providerId="ADAL" clId="{D6840592-1693-410F-8D9B-CBB36949E690}" dt="2019-03-11T20:14:26.235" v="806" actId="20577"/>
          <ac:spMkLst>
            <pc:docMk/>
            <pc:sldMk cId="591667419" sldId="261"/>
            <ac:spMk id="18" creationId="{F52000F6-AD28-4872-AB4B-E75930F4AA48}"/>
          </ac:spMkLst>
        </pc:spChg>
        <pc:spChg chg="mod">
          <ac:chgData name="Daniel Hurtubise" userId="00240ab5-46a8-4031-ab8b-61076acc223c" providerId="ADAL" clId="{D6840592-1693-410F-8D9B-CBB36949E690}" dt="2019-03-11T20:13:42.844" v="774" actId="14100"/>
          <ac:spMkLst>
            <pc:docMk/>
            <pc:sldMk cId="591667419" sldId="261"/>
            <ac:spMk id="19" creationId="{555B381C-3106-41CA-A66F-487F5ACF00F0}"/>
          </ac:spMkLst>
        </pc:spChg>
        <pc:grpChg chg="mod">
          <ac:chgData name="Daniel Hurtubise" userId="00240ab5-46a8-4031-ab8b-61076acc223c" providerId="ADAL" clId="{D6840592-1693-410F-8D9B-CBB36949E690}" dt="2019-03-11T20:14:34.808" v="816"/>
          <ac:grpSpMkLst>
            <pc:docMk/>
            <pc:sldMk cId="591667419" sldId="261"/>
            <ac:grpSpMk id="14" creationId="{DF6CE4D9-C6F3-4D49-97C5-3B1AA01E5E3C}"/>
          </ac:grpSpMkLst>
        </pc:grpChg>
        <pc:grpChg chg="mod">
          <ac:chgData name="Daniel Hurtubise" userId="00240ab5-46a8-4031-ab8b-61076acc223c" providerId="ADAL" clId="{D6840592-1693-410F-8D9B-CBB36949E690}" dt="2019-03-11T20:14:29.546" v="807"/>
          <ac:grpSpMkLst>
            <pc:docMk/>
            <pc:sldMk cId="591667419" sldId="261"/>
            <ac:grpSpMk id="17" creationId="{DB92EB3D-D508-4F3D-A5E9-624D83928AE2}"/>
          </ac:grpSpMkLst>
        </pc:grpChg>
        <pc:cxnChg chg="mod">
          <ac:chgData name="Daniel Hurtubise" userId="00240ab5-46a8-4031-ab8b-61076acc223c" providerId="ADAL" clId="{D6840592-1693-410F-8D9B-CBB36949E690}" dt="2019-03-11T20:20:09.833" v="866" actId="14100"/>
          <ac:cxnSpMkLst>
            <pc:docMk/>
            <pc:sldMk cId="591667419" sldId="261"/>
            <ac:cxnSpMk id="25" creationId="{A4334026-A4AB-46B8-9A7C-731F8F55D02E}"/>
          </ac:cxnSpMkLst>
        </pc:cxnChg>
        <pc:cxnChg chg="mod">
          <ac:chgData name="Daniel Hurtubise" userId="00240ab5-46a8-4031-ab8b-61076acc223c" providerId="ADAL" clId="{D6840592-1693-410F-8D9B-CBB36949E690}" dt="2019-03-11T20:13:42.844" v="774" actId="14100"/>
          <ac:cxnSpMkLst>
            <pc:docMk/>
            <pc:sldMk cId="591667419" sldId="261"/>
            <ac:cxnSpMk id="28" creationId="{E6075E1C-780F-48EA-A19C-287EDEB29CE0}"/>
          </ac:cxnSpMkLst>
        </pc:cxnChg>
      </pc:sldChg>
      <pc:sldChg chg="modSp">
        <pc:chgData name="Daniel Hurtubise" userId="00240ab5-46a8-4031-ab8b-61076acc223c" providerId="ADAL" clId="{D6840592-1693-410F-8D9B-CBB36949E690}" dt="2019-03-13T09:35:39.338" v="1151" actId="20577"/>
        <pc:sldMkLst>
          <pc:docMk/>
          <pc:sldMk cId="802549111" sldId="264"/>
        </pc:sldMkLst>
        <pc:spChg chg="mod">
          <ac:chgData name="Daniel Hurtubise" userId="00240ab5-46a8-4031-ab8b-61076acc223c" providerId="ADAL" clId="{D6840592-1693-410F-8D9B-CBB36949E690}" dt="2019-03-13T09:35:39.338" v="1151" actId="20577"/>
          <ac:spMkLst>
            <pc:docMk/>
            <pc:sldMk cId="802549111" sldId="264"/>
            <ac:spMk id="5" creationId="{00000000-0000-0000-0000-000000000000}"/>
          </ac:spMkLst>
        </pc:spChg>
      </pc:sldChg>
      <pc:sldChg chg="modSp">
        <pc:chgData name="Daniel Hurtubise" userId="00240ab5-46a8-4031-ab8b-61076acc223c" providerId="ADAL" clId="{D6840592-1693-410F-8D9B-CBB36949E690}" dt="2019-03-13T09:36:30.692" v="1152" actId="20577"/>
        <pc:sldMkLst>
          <pc:docMk/>
          <pc:sldMk cId="3895150818" sldId="265"/>
        </pc:sldMkLst>
        <pc:spChg chg="mod">
          <ac:chgData name="Daniel Hurtubise" userId="00240ab5-46a8-4031-ab8b-61076acc223c" providerId="ADAL" clId="{D6840592-1693-410F-8D9B-CBB36949E690}" dt="2019-03-13T09:36:30.692" v="1152" actId="20577"/>
          <ac:spMkLst>
            <pc:docMk/>
            <pc:sldMk cId="3895150818" sldId="265"/>
            <ac:spMk id="8" creationId="{17B8B4B9-94F1-4D95-AD7B-7A6D7F598F43}"/>
          </ac:spMkLst>
        </pc:spChg>
      </pc:sldChg>
      <pc:sldChg chg="addSp delSp modSp add modTransition modAnim">
        <pc:chgData name="Daniel Hurtubise" userId="00240ab5-46a8-4031-ab8b-61076acc223c" providerId="ADAL" clId="{D6840592-1693-410F-8D9B-CBB36949E690}" dt="2019-03-13T12:52:44.940" v="1412" actId="1076"/>
        <pc:sldMkLst>
          <pc:docMk/>
          <pc:sldMk cId="2528963878" sldId="278"/>
        </pc:sldMkLst>
        <pc:spChg chg="mod">
          <ac:chgData name="Daniel Hurtubise" userId="00240ab5-46a8-4031-ab8b-61076acc223c" providerId="ADAL" clId="{D6840592-1693-410F-8D9B-CBB36949E690}" dt="2019-03-13T12:48:48.804" v="1385" actId="1076"/>
          <ac:spMkLst>
            <pc:docMk/>
            <pc:sldMk cId="2528963878" sldId="278"/>
            <ac:spMk id="5" creationId="{00000000-0000-0000-0000-000000000000}"/>
          </ac:spMkLst>
        </pc:spChg>
        <pc:grpChg chg="add del">
          <ac:chgData name="Daniel Hurtubise" userId="00240ab5-46a8-4031-ab8b-61076acc223c" providerId="ADAL" clId="{D6840592-1693-410F-8D9B-CBB36949E690}" dt="2019-03-13T12:52:28.258" v="1407" actId="165"/>
          <ac:grpSpMkLst>
            <pc:docMk/>
            <pc:sldMk cId="2528963878" sldId="278"/>
            <ac:grpSpMk id="9" creationId="{B06B3FE0-FF62-47A0-B5DC-1395A0FD4D4C}"/>
          </ac:grpSpMkLst>
        </pc:grpChg>
        <pc:picChg chg="add mod modCrop">
          <ac:chgData name="Daniel Hurtubise" userId="00240ab5-46a8-4031-ab8b-61076acc223c" providerId="ADAL" clId="{D6840592-1693-410F-8D9B-CBB36949E690}" dt="2019-03-13T12:50:49.875" v="1400" actId="1076"/>
          <ac:picMkLst>
            <pc:docMk/>
            <pc:sldMk cId="2528963878" sldId="278"/>
            <ac:picMk id="8" creationId="{821CBD8A-4EED-4EB8-A03A-2487DE15A52C}"/>
          </ac:picMkLst>
        </pc:picChg>
        <pc:picChg chg="mod topLvl">
          <ac:chgData name="Daniel Hurtubise" userId="00240ab5-46a8-4031-ab8b-61076acc223c" providerId="ADAL" clId="{D6840592-1693-410F-8D9B-CBB36949E690}" dt="2019-03-13T12:52:44.940" v="1412" actId="1076"/>
          <ac:picMkLst>
            <pc:docMk/>
            <pc:sldMk cId="2528963878" sldId="278"/>
            <ac:picMk id="10" creationId="{73313D6F-1AF9-4CD3-8069-7DB3743984D8}"/>
          </ac:picMkLst>
        </pc:picChg>
        <pc:cxnChg chg="del mod topLvl">
          <ac:chgData name="Daniel Hurtubise" userId="00240ab5-46a8-4031-ab8b-61076acc223c" providerId="ADAL" clId="{D6840592-1693-410F-8D9B-CBB36949E690}" dt="2019-03-13T12:52:30.218" v="1408" actId="478"/>
          <ac:cxnSpMkLst>
            <pc:docMk/>
            <pc:sldMk cId="2528963878" sldId="278"/>
            <ac:cxnSpMk id="11" creationId="{4416A5D2-1CC3-4FB4-955A-361C95388F5E}"/>
          </ac:cxnSpMkLst>
        </pc:cxnChg>
      </pc:sldChg>
      <pc:sldChg chg="modSp add modTransition">
        <pc:chgData name="Daniel Hurtubise" userId="00240ab5-46a8-4031-ab8b-61076acc223c" providerId="ADAL" clId="{D6840592-1693-410F-8D9B-CBB36949E690}" dt="2019-03-13T12:52:51.240" v="1413"/>
        <pc:sldMkLst>
          <pc:docMk/>
          <pc:sldMk cId="399302488" sldId="301"/>
        </pc:sldMkLst>
        <pc:spChg chg="mod">
          <ac:chgData name="Daniel Hurtubise" userId="00240ab5-46a8-4031-ab8b-61076acc223c" providerId="ADAL" clId="{D6840592-1693-410F-8D9B-CBB36949E690}" dt="2019-03-13T12:52:10.209" v="1403" actId="27636"/>
          <ac:spMkLst>
            <pc:docMk/>
            <pc:sldMk cId="399302488" sldId="301"/>
            <ac:spMk id="2" creationId="{00000000-0000-0000-0000-000000000000}"/>
          </ac:spMkLst>
        </pc:spChg>
        <pc:spChg chg="mod">
          <ac:chgData name="Daniel Hurtubise" userId="00240ab5-46a8-4031-ab8b-61076acc223c" providerId="ADAL" clId="{D6840592-1693-410F-8D9B-CBB36949E690}" dt="2019-03-13T12:52:10.208" v="1402" actId="27636"/>
          <ac:spMkLst>
            <pc:docMk/>
            <pc:sldMk cId="399302488" sldId="301"/>
            <ac:spMk id="3" creationId="{00000000-0000-0000-0000-000000000000}"/>
          </ac:spMkLst>
        </pc:spChg>
      </pc:sldChg>
      <pc:sldChg chg="modSp add modAnim">
        <pc:chgData name="Daniel Hurtubise" userId="00240ab5-46a8-4031-ab8b-61076acc223c" providerId="ADAL" clId="{D6840592-1693-410F-8D9B-CBB36949E690}" dt="2019-03-13T10:04:30.225" v="1230" actId="20577"/>
        <pc:sldMkLst>
          <pc:docMk/>
          <pc:sldMk cId="3684336290" sldId="343"/>
        </pc:sldMkLst>
        <pc:spChg chg="mod">
          <ac:chgData name="Daniel Hurtubise" userId="00240ab5-46a8-4031-ab8b-61076acc223c" providerId="ADAL" clId="{D6840592-1693-410F-8D9B-CBB36949E690}" dt="2019-03-13T10:04:28.493" v="1229" actId="20577"/>
          <ac:spMkLst>
            <pc:docMk/>
            <pc:sldMk cId="3684336290" sldId="343"/>
            <ac:spMk id="4" creationId="{00000000-0000-0000-0000-000000000000}"/>
          </ac:spMkLst>
        </pc:spChg>
        <pc:picChg chg="mod">
          <ac:chgData name="Daniel Hurtubise" userId="00240ab5-46a8-4031-ab8b-61076acc223c" providerId="ADAL" clId="{D6840592-1693-410F-8D9B-CBB36949E690}" dt="2019-03-13T09:27:17.027" v="1033" actId="1076"/>
          <ac:picMkLst>
            <pc:docMk/>
            <pc:sldMk cId="3684336290" sldId="343"/>
            <ac:picMk id="5" creationId="{00000000-0000-0000-0000-000000000000}"/>
          </ac:picMkLst>
        </pc:picChg>
        <pc:picChg chg="mod">
          <ac:chgData name="Daniel Hurtubise" userId="00240ab5-46a8-4031-ab8b-61076acc223c" providerId="ADAL" clId="{D6840592-1693-410F-8D9B-CBB36949E690}" dt="2019-03-13T09:27:14.810" v="1032" actId="1076"/>
          <ac:picMkLst>
            <pc:docMk/>
            <pc:sldMk cId="3684336290" sldId="343"/>
            <ac:picMk id="6" creationId="{00000000-0000-0000-0000-000000000000}"/>
          </ac:picMkLst>
        </pc:picChg>
      </pc:sldChg>
      <pc:sldChg chg="addSp delSp modSp">
        <pc:chgData name="Daniel Hurtubise" userId="00240ab5-46a8-4031-ab8b-61076acc223c" providerId="ADAL" clId="{D6840592-1693-410F-8D9B-CBB36949E690}" dt="2019-03-11T18:44:03.518" v="88"/>
        <pc:sldMkLst>
          <pc:docMk/>
          <pc:sldMk cId="4122543388" sldId="358"/>
        </pc:sldMkLst>
        <pc:picChg chg="add del mod">
          <ac:chgData name="Daniel Hurtubise" userId="00240ab5-46a8-4031-ab8b-61076acc223c" providerId="ADAL" clId="{D6840592-1693-410F-8D9B-CBB36949E690}" dt="2019-03-11T18:44:03.518" v="88"/>
          <ac:picMkLst>
            <pc:docMk/>
            <pc:sldMk cId="4122543388" sldId="358"/>
            <ac:picMk id="7" creationId="{F48A15B4-3E68-44A9-8E9B-7039F055C67F}"/>
          </ac:picMkLst>
        </pc:picChg>
      </pc:sldChg>
      <pc:sldChg chg="addSp modSp ord modAnim">
        <pc:chgData name="Daniel Hurtubise" userId="00240ab5-46a8-4031-ab8b-61076acc223c" providerId="ADAL" clId="{D6840592-1693-410F-8D9B-CBB36949E690}" dt="2019-03-13T09:55:55.638" v="1200"/>
        <pc:sldMkLst>
          <pc:docMk/>
          <pc:sldMk cId="3866015057" sldId="366"/>
        </pc:sldMkLst>
        <pc:grpChg chg="add mod">
          <ac:chgData name="Daniel Hurtubise" userId="00240ab5-46a8-4031-ab8b-61076acc223c" providerId="ADAL" clId="{D6840592-1693-410F-8D9B-CBB36949E690}" dt="2019-03-13T09:54:54.206" v="1198" actId="164"/>
          <ac:grpSpMkLst>
            <pc:docMk/>
            <pc:sldMk cId="3866015057" sldId="366"/>
            <ac:grpSpMk id="9" creationId="{ECA097BF-8C04-405C-8CCF-DC87ED4BE98A}"/>
          </ac:grpSpMkLst>
        </pc:grpChg>
        <pc:picChg chg="add mod ord">
          <ac:chgData name="Daniel Hurtubise" userId="00240ab5-46a8-4031-ab8b-61076acc223c" providerId="ADAL" clId="{D6840592-1693-410F-8D9B-CBB36949E690}" dt="2019-03-13T09:54:54.206" v="1198" actId="164"/>
          <ac:picMkLst>
            <pc:docMk/>
            <pc:sldMk cId="3866015057" sldId="366"/>
            <ac:picMk id="4" creationId="{609E8920-1C37-4475-A3CF-50DB1451ECCB}"/>
          </ac:picMkLst>
        </pc:picChg>
        <pc:picChg chg="add mod">
          <ac:chgData name="Daniel Hurtubise" userId="00240ab5-46a8-4031-ab8b-61076acc223c" providerId="ADAL" clId="{D6840592-1693-410F-8D9B-CBB36949E690}" dt="2019-03-13T09:54:54.206" v="1198" actId="164"/>
          <ac:picMkLst>
            <pc:docMk/>
            <pc:sldMk cId="3866015057" sldId="366"/>
            <ac:picMk id="16" creationId="{05D3AB0E-5CC3-4A2D-B66B-59BF7BDCD1F3}"/>
          </ac:picMkLst>
        </pc:picChg>
      </pc:sldChg>
      <pc:sldChg chg="ord">
        <pc:chgData name="Daniel Hurtubise" userId="00240ab5-46a8-4031-ab8b-61076acc223c" providerId="ADAL" clId="{D6840592-1693-410F-8D9B-CBB36949E690}" dt="2019-03-13T09:40:26.740" v="1154"/>
        <pc:sldMkLst>
          <pc:docMk/>
          <pc:sldMk cId="344818005" sldId="368"/>
        </pc:sldMkLst>
      </pc:sldChg>
      <pc:sldChg chg="modSp">
        <pc:chgData name="Daniel Hurtubise" userId="00240ab5-46a8-4031-ab8b-61076acc223c" providerId="ADAL" clId="{D6840592-1693-410F-8D9B-CBB36949E690}" dt="2019-03-13T09:42:15.351" v="1156" actId="6549"/>
        <pc:sldMkLst>
          <pc:docMk/>
          <pc:sldMk cId="2546826667" sldId="407"/>
        </pc:sldMkLst>
        <pc:spChg chg="mod">
          <ac:chgData name="Daniel Hurtubise" userId="00240ab5-46a8-4031-ab8b-61076acc223c" providerId="ADAL" clId="{D6840592-1693-410F-8D9B-CBB36949E690}" dt="2019-03-13T09:42:15.351" v="1156" actId="6549"/>
          <ac:spMkLst>
            <pc:docMk/>
            <pc:sldMk cId="2546826667" sldId="407"/>
            <ac:spMk id="5" creationId="{00000000-0000-0000-0000-000000000000}"/>
          </ac:spMkLst>
        </pc:spChg>
      </pc:sldChg>
      <pc:sldChg chg="addSp modSp">
        <pc:chgData name="Daniel Hurtubise" userId="00240ab5-46a8-4031-ab8b-61076acc223c" providerId="ADAL" clId="{D6840592-1693-410F-8D9B-CBB36949E690}" dt="2019-03-13T09:41:59.074" v="1155" actId="20577"/>
        <pc:sldMkLst>
          <pc:docMk/>
          <pc:sldMk cId="402525084" sldId="409"/>
        </pc:sldMkLst>
        <pc:spChg chg="add mod">
          <ac:chgData name="Daniel Hurtubise" userId="00240ab5-46a8-4031-ab8b-61076acc223c" providerId="ADAL" clId="{D6840592-1693-410F-8D9B-CBB36949E690}" dt="2019-03-11T20:16:35.173" v="859" actId="1076"/>
          <ac:spMkLst>
            <pc:docMk/>
            <pc:sldMk cId="402525084" sldId="409"/>
            <ac:spMk id="2" creationId="{9EEC796E-E610-4A78-8C15-DF65D64576D0}"/>
          </ac:spMkLst>
        </pc:spChg>
        <pc:spChg chg="mod">
          <ac:chgData name="Daniel Hurtubise" userId="00240ab5-46a8-4031-ab8b-61076acc223c" providerId="ADAL" clId="{D6840592-1693-410F-8D9B-CBB36949E690}" dt="2019-03-13T09:41:59.074" v="1155" actId="20577"/>
          <ac:spMkLst>
            <pc:docMk/>
            <pc:sldMk cId="402525084" sldId="409"/>
            <ac:spMk id="5" creationId="{00000000-0000-0000-0000-000000000000}"/>
          </ac:spMkLst>
        </pc:spChg>
        <pc:spChg chg="add mod">
          <ac:chgData name="Daniel Hurtubise" userId="00240ab5-46a8-4031-ab8b-61076acc223c" providerId="ADAL" clId="{D6840592-1693-410F-8D9B-CBB36949E690}" dt="2019-03-11T20:16:43.118" v="863" actId="20577"/>
          <ac:spMkLst>
            <pc:docMk/>
            <pc:sldMk cId="402525084" sldId="409"/>
            <ac:spMk id="6" creationId="{F2ED7826-E067-4235-845A-1EE66C7A443D}"/>
          </ac:spMkLst>
        </pc:spChg>
      </pc:sldChg>
      <pc:sldChg chg="modSp">
        <pc:chgData name="Daniel Hurtubise" userId="00240ab5-46a8-4031-ab8b-61076acc223c" providerId="ADAL" clId="{D6840592-1693-410F-8D9B-CBB36949E690}" dt="2019-03-13T09:33:18.048" v="1148" actId="313"/>
        <pc:sldMkLst>
          <pc:docMk/>
          <pc:sldMk cId="1152010641" sldId="421"/>
        </pc:sldMkLst>
        <pc:spChg chg="mod">
          <ac:chgData name="Daniel Hurtubise" userId="00240ab5-46a8-4031-ab8b-61076acc223c" providerId="ADAL" clId="{D6840592-1693-410F-8D9B-CBB36949E690}" dt="2019-03-13T09:33:18.048" v="1148" actId="313"/>
          <ac:spMkLst>
            <pc:docMk/>
            <pc:sldMk cId="1152010641" sldId="421"/>
            <ac:spMk id="2" creationId="{00000000-0000-0000-0000-000000000000}"/>
          </ac:spMkLst>
        </pc:spChg>
      </pc:sldChg>
      <pc:sldChg chg="addSp delSp modSp modAnim">
        <pc:chgData name="Daniel Hurtubise" userId="00240ab5-46a8-4031-ab8b-61076acc223c" providerId="ADAL" clId="{D6840592-1693-410F-8D9B-CBB36949E690}" dt="2019-03-11T18:47:31.518" v="104" actId="478"/>
        <pc:sldMkLst>
          <pc:docMk/>
          <pc:sldMk cId="2233894736" sldId="429"/>
        </pc:sldMkLst>
        <pc:spChg chg="del mod topLvl">
          <ac:chgData name="Daniel Hurtubise" userId="00240ab5-46a8-4031-ab8b-61076acc223c" providerId="ADAL" clId="{D6840592-1693-410F-8D9B-CBB36949E690}" dt="2019-03-11T18:47:31.018" v="103" actId="478"/>
          <ac:spMkLst>
            <pc:docMk/>
            <pc:sldMk cId="2233894736" sldId="429"/>
            <ac:spMk id="11" creationId="{5144EFBF-B1AB-4FDB-8C22-5D83C524159A}"/>
          </ac:spMkLst>
        </pc:spChg>
        <pc:spChg chg="del mod topLvl">
          <ac:chgData name="Daniel Hurtubise" userId="00240ab5-46a8-4031-ab8b-61076acc223c" providerId="ADAL" clId="{D6840592-1693-410F-8D9B-CBB36949E690}" dt="2019-03-11T18:47:31.518" v="104" actId="478"/>
          <ac:spMkLst>
            <pc:docMk/>
            <pc:sldMk cId="2233894736" sldId="429"/>
            <ac:spMk id="12" creationId="{58E516A1-E8B6-4829-A55E-AF5E31B180E3}"/>
          </ac:spMkLst>
        </pc:spChg>
        <pc:grpChg chg="add del mod">
          <ac:chgData name="Daniel Hurtubise" userId="00240ab5-46a8-4031-ab8b-61076acc223c" providerId="ADAL" clId="{D6840592-1693-410F-8D9B-CBB36949E690}" dt="2019-03-11T18:47:11.088" v="94" actId="165"/>
          <ac:grpSpMkLst>
            <pc:docMk/>
            <pc:sldMk cId="2233894736" sldId="429"/>
            <ac:grpSpMk id="8" creationId="{13A23EAA-ACE6-4404-BBA4-0FC786D0CCDB}"/>
          </ac:grpSpMkLst>
        </pc:grpChg>
        <pc:picChg chg="add del mod">
          <ac:chgData name="Daniel Hurtubise" userId="00240ab5-46a8-4031-ab8b-61076acc223c" providerId="ADAL" clId="{D6840592-1693-410F-8D9B-CBB36949E690}" dt="2019-03-11T18:43:49.353" v="83"/>
          <ac:picMkLst>
            <pc:docMk/>
            <pc:sldMk cId="2233894736" sldId="429"/>
            <ac:picMk id="6" creationId="{6D943042-BB40-4FCD-BF56-9D04842E502D}"/>
          </ac:picMkLst>
        </pc:picChg>
        <pc:picChg chg="add del">
          <ac:chgData name="Daniel Hurtubise" userId="00240ab5-46a8-4031-ab8b-61076acc223c" providerId="ADAL" clId="{D6840592-1693-410F-8D9B-CBB36949E690}" dt="2019-03-11T18:47:05.013" v="91" actId="478"/>
          <ac:picMkLst>
            <pc:docMk/>
            <pc:sldMk cId="2233894736" sldId="429"/>
            <ac:picMk id="7" creationId="{26765039-7ECF-41DA-B18F-24DC9B5D175E}"/>
          </ac:picMkLst>
        </pc:picChg>
        <pc:picChg chg="del mod topLvl">
          <ac:chgData name="Daniel Hurtubise" userId="00240ab5-46a8-4031-ab8b-61076acc223c" providerId="ADAL" clId="{D6840592-1693-410F-8D9B-CBB36949E690}" dt="2019-03-11T18:47:15.090" v="95"/>
          <ac:picMkLst>
            <pc:docMk/>
            <pc:sldMk cId="2233894736" sldId="429"/>
            <ac:picMk id="9" creationId="{721B31EF-06B1-44CD-B63E-5E446E2D2333}"/>
          </ac:picMkLst>
        </pc:picChg>
        <pc:picChg chg="del mod topLvl">
          <ac:chgData name="Daniel Hurtubise" userId="00240ab5-46a8-4031-ab8b-61076acc223c" providerId="ADAL" clId="{D6840592-1693-410F-8D9B-CBB36949E690}" dt="2019-03-11T18:47:20.227" v="98"/>
          <ac:picMkLst>
            <pc:docMk/>
            <pc:sldMk cId="2233894736" sldId="429"/>
            <ac:picMk id="10" creationId="{E18E92A5-DE24-4985-9C8E-792DE828CD79}"/>
          </ac:picMkLst>
        </pc:picChg>
        <pc:picChg chg="add mod">
          <ac:chgData name="Daniel Hurtubise" userId="00240ab5-46a8-4031-ab8b-61076acc223c" providerId="ADAL" clId="{D6840592-1693-410F-8D9B-CBB36949E690}" dt="2019-03-11T18:47:27.722" v="102" actId="14100"/>
          <ac:picMkLst>
            <pc:docMk/>
            <pc:sldMk cId="2233894736" sldId="429"/>
            <ac:picMk id="13" creationId="{CF97EBF5-0D6B-4EB8-9D52-DA9677AF87A4}"/>
          </ac:picMkLst>
        </pc:picChg>
        <pc:picChg chg="add mod">
          <ac:chgData name="Daniel Hurtubise" userId="00240ab5-46a8-4031-ab8b-61076acc223c" providerId="ADAL" clId="{D6840592-1693-410F-8D9B-CBB36949E690}" dt="2019-03-11T18:47:25.264" v="101" actId="14100"/>
          <ac:picMkLst>
            <pc:docMk/>
            <pc:sldMk cId="2233894736" sldId="429"/>
            <ac:picMk id="14" creationId="{69F17402-FC4A-4516-BAC9-3AF0F2CC0CF7}"/>
          </ac:picMkLst>
        </pc:picChg>
      </pc:sldChg>
      <pc:sldChg chg="ord">
        <pc:chgData name="Daniel Hurtubise" userId="00240ab5-46a8-4031-ab8b-61076acc223c" providerId="ADAL" clId="{D6840592-1693-410F-8D9B-CBB36949E690}" dt="2019-03-13T09:27:57.228" v="1036"/>
        <pc:sldMkLst>
          <pc:docMk/>
          <pc:sldMk cId="1026485488" sldId="431"/>
        </pc:sldMkLst>
      </pc:sldChg>
      <pc:sldChg chg="addSp delSp modSp">
        <pc:chgData name="Daniel Hurtubise" userId="00240ab5-46a8-4031-ab8b-61076acc223c" providerId="ADAL" clId="{D6840592-1693-410F-8D9B-CBB36949E690}" dt="2019-03-13T10:12:26.573" v="1288" actId="1037"/>
        <pc:sldMkLst>
          <pc:docMk/>
          <pc:sldMk cId="2495503881" sldId="436"/>
        </pc:sldMkLst>
        <pc:spChg chg="del mod topLvl">
          <ac:chgData name="Daniel Hurtubise" userId="00240ab5-46a8-4031-ab8b-61076acc223c" providerId="ADAL" clId="{D6840592-1693-410F-8D9B-CBB36949E690}" dt="2019-03-13T10:10:10.689" v="1236" actId="478"/>
          <ac:spMkLst>
            <pc:docMk/>
            <pc:sldMk cId="2495503881" sldId="436"/>
            <ac:spMk id="47" creationId="{7F6455FE-85E4-43C7-9D93-069724579D2D}"/>
          </ac:spMkLst>
        </pc:spChg>
        <pc:grpChg chg="add mod">
          <ac:chgData name="Daniel Hurtubise" userId="00240ab5-46a8-4031-ab8b-61076acc223c" providerId="ADAL" clId="{D6840592-1693-410F-8D9B-CBB36949E690}" dt="2019-03-13T10:10:48.562" v="1249" actId="338"/>
          <ac:grpSpMkLst>
            <pc:docMk/>
            <pc:sldMk cId="2495503881" sldId="436"/>
            <ac:grpSpMk id="3" creationId="{B31BE8C6-F366-4B6C-B3BF-A6017DB346D6}"/>
          </ac:grpSpMkLst>
        </pc:grpChg>
        <pc:grpChg chg="add mod">
          <ac:chgData name="Daniel Hurtubise" userId="00240ab5-46a8-4031-ab8b-61076acc223c" providerId="ADAL" clId="{D6840592-1693-410F-8D9B-CBB36949E690}" dt="2019-03-13T10:12:26.573" v="1288" actId="1037"/>
          <ac:grpSpMkLst>
            <pc:docMk/>
            <pc:sldMk cId="2495503881" sldId="436"/>
            <ac:grpSpMk id="10" creationId="{D4E52898-8918-4C30-95E6-B794B4976382}"/>
          </ac:grpSpMkLst>
        </pc:grpChg>
        <pc:grpChg chg="add del">
          <ac:chgData name="Daniel Hurtubise" userId="00240ab5-46a8-4031-ab8b-61076acc223c" providerId="ADAL" clId="{D6840592-1693-410F-8D9B-CBB36949E690}" dt="2019-03-13T10:09:54.490" v="1232" actId="165"/>
          <ac:grpSpMkLst>
            <pc:docMk/>
            <pc:sldMk cId="2495503881" sldId="436"/>
            <ac:grpSpMk id="43" creationId="{50341676-DBE1-40D4-A135-74A185DFAC2F}"/>
          </ac:grpSpMkLst>
        </pc:grpChg>
        <pc:grpChg chg="add del mod topLvl">
          <ac:chgData name="Daniel Hurtubise" userId="00240ab5-46a8-4031-ab8b-61076acc223c" providerId="ADAL" clId="{D6840592-1693-410F-8D9B-CBB36949E690}" dt="2019-03-13T10:10:09.201" v="1235" actId="165"/>
          <ac:grpSpMkLst>
            <pc:docMk/>
            <pc:sldMk cId="2495503881" sldId="436"/>
            <ac:grpSpMk id="44" creationId="{3874230F-0C22-4DC9-903F-8ACDE2C296DD}"/>
          </ac:grpSpMkLst>
        </pc:grpChg>
        <pc:picChg chg="add mod">
          <ac:chgData name="Daniel Hurtubise" userId="00240ab5-46a8-4031-ab8b-61076acc223c" providerId="ADAL" clId="{D6840592-1693-410F-8D9B-CBB36949E690}" dt="2019-03-13T10:12:22.878" v="1263" actId="164"/>
          <ac:picMkLst>
            <pc:docMk/>
            <pc:sldMk cId="2495503881" sldId="436"/>
            <ac:picMk id="8" creationId="{A084A9AB-0EBD-4861-B5E2-3A07E6BEBA03}"/>
          </ac:picMkLst>
        </pc:picChg>
        <pc:picChg chg="add del mod topLvl">
          <ac:chgData name="Daniel Hurtubise" userId="00240ab5-46a8-4031-ab8b-61076acc223c" providerId="ADAL" clId="{D6840592-1693-410F-8D9B-CBB36949E690}" dt="2019-03-13T10:12:22.878" v="1263" actId="164"/>
          <ac:picMkLst>
            <pc:docMk/>
            <pc:sldMk cId="2495503881" sldId="436"/>
            <ac:picMk id="45" creationId="{E333D8DE-8BCB-4AD5-8A3B-E1078EEF446B}"/>
          </ac:picMkLst>
        </pc:picChg>
        <pc:picChg chg="mod topLvl">
          <ac:chgData name="Daniel Hurtubise" userId="00240ab5-46a8-4031-ab8b-61076acc223c" providerId="ADAL" clId="{D6840592-1693-410F-8D9B-CBB36949E690}" dt="2019-03-13T10:12:22.878" v="1263" actId="164"/>
          <ac:picMkLst>
            <pc:docMk/>
            <pc:sldMk cId="2495503881" sldId="436"/>
            <ac:picMk id="46" creationId="{23BDB470-00F4-4D76-BAF3-9260821EDE90}"/>
          </ac:picMkLst>
        </pc:picChg>
      </pc:sldChg>
      <pc:sldChg chg="addSp delSp modSp delAnim">
        <pc:chgData name="Daniel Hurtubise" userId="00240ab5-46a8-4031-ab8b-61076acc223c" providerId="ADAL" clId="{D6840592-1693-410F-8D9B-CBB36949E690}" dt="2019-03-14T09:06:49.129" v="1424"/>
        <pc:sldMkLst>
          <pc:docMk/>
          <pc:sldMk cId="1055549853" sldId="437"/>
        </pc:sldMkLst>
        <pc:grpChg chg="del">
          <ac:chgData name="Daniel Hurtubise" userId="00240ab5-46a8-4031-ab8b-61076acc223c" providerId="ADAL" clId="{D6840592-1693-410F-8D9B-CBB36949E690}" dt="2019-03-13T10:12:34.402" v="1291" actId="478"/>
          <ac:grpSpMkLst>
            <pc:docMk/>
            <pc:sldMk cId="1055549853" sldId="437"/>
            <ac:grpSpMk id="15" creationId="{3F1339C0-9148-43DE-9626-8DBD169C8D75}"/>
          </ac:grpSpMkLst>
        </pc:grpChg>
        <pc:grpChg chg="add del mod">
          <ac:chgData name="Daniel Hurtubise" userId="00240ab5-46a8-4031-ab8b-61076acc223c" providerId="ADAL" clId="{D6840592-1693-410F-8D9B-CBB36949E690}" dt="2019-03-14T09:06:36.256" v="1421" actId="165"/>
          <ac:grpSpMkLst>
            <pc:docMk/>
            <pc:sldMk cId="1055549853" sldId="437"/>
            <ac:grpSpMk id="23" creationId="{B4BC82F6-EADF-47E3-B6EC-FF045B5F1C06}"/>
          </ac:grpSpMkLst>
        </pc:grpChg>
        <pc:grpChg chg="add">
          <ac:chgData name="Daniel Hurtubise" userId="00240ab5-46a8-4031-ab8b-61076acc223c" providerId="ADAL" clId="{D6840592-1693-410F-8D9B-CBB36949E690}" dt="2019-03-13T10:12:30.847" v="1290"/>
          <ac:grpSpMkLst>
            <pc:docMk/>
            <pc:sldMk cId="1055549853" sldId="437"/>
            <ac:grpSpMk id="25" creationId="{5FAE764C-4496-4034-9700-4978E03EFB81}"/>
          </ac:grpSpMkLst>
        </pc:grpChg>
        <pc:grpChg chg="del">
          <ac:chgData name="Daniel Hurtubise" userId="00240ab5-46a8-4031-ab8b-61076acc223c" providerId="ADAL" clId="{D6840592-1693-410F-8D9B-CBB36949E690}" dt="2019-03-13T10:12:30.011" v="1289" actId="478"/>
          <ac:grpSpMkLst>
            <pc:docMk/>
            <pc:sldMk cId="1055549853" sldId="437"/>
            <ac:grpSpMk id="26" creationId="{1E7174FA-4F41-44A2-821C-4092A02156A8}"/>
          </ac:grpSpMkLst>
        </pc:grpChg>
        <pc:grpChg chg="add mod">
          <ac:chgData name="Daniel Hurtubise" userId="00240ab5-46a8-4031-ab8b-61076acc223c" providerId="ADAL" clId="{D6840592-1693-410F-8D9B-CBB36949E690}" dt="2019-03-13T10:12:43.847" v="1295" actId="1076"/>
          <ac:grpSpMkLst>
            <pc:docMk/>
            <pc:sldMk cId="1055549853" sldId="437"/>
            <ac:grpSpMk id="34" creationId="{DFC8EE94-C224-46ED-B032-DD38C6EFF560}"/>
          </ac:grpSpMkLst>
        </pc:grpChg>
        <pc:picChg chg="mod topLvl">
          <ac:chgData name="Daniel Hurtubise" userId="00240ab5-46a8-4031-ab8b-61076acc223c" providerId="ADAL" clId="{D6840592-1693-410F-8D9B-CBB36949E690}" dt="2019-03-14T09:06:49.129" v="1424"/>
          <ac:picMkLst>
            <pc:docMk/>
            <pc:sldMk cId="1055549853" sldId="437"/>
            <ac:picMk id="24" creationId="{72374800-14F3-45E0-A3C1-7BCFE3A95EFD}"/>
          </ac:picMkLst>
        </pc:picChg>
        <pc:picChg chg="del mod topLvl">
          <ac:chgData name="Daniel Hurtubise" userId="00240ab5-46a8-4031-ab8b-61076acc223c" providerId="ADAL" clId="{D6840592-1693-410F-8D9B-CBB36949E690}" dt="2019-03-14T09:06:39.069" v="1423" actId="478"/>
          <ac:picMkLst>
            <pc:docMk/>
            <pc:sldMk cId="1055549853" sldId="437"/>
            <ac:picMk id="26" creationId="{8900CA16-EC50-4319-AF8E-18B747B1647A}"/>
          </ac:picMkLst>
        </pc:picChg>
        <pc:picChg chg="del mod topLvl">
          <ac:chgData name="Daniel Hurtubise" userId="00240ab5-46a8-4031-ab8b-61076acc223c" providerId="ADAL" clId="{D6840592-1693-410F-8D9B-CBB36949E690}" dt="2019-03-14T09:06:38.613" v="1422" actId="478"/>
          <ac:picMkLst>
            <pc:docMk/>
            <pc:sldMk cId="1055549853" sldId="437"/>
            <ac:picMk id="27" creationId="{76982617-D349-4B7F-8961-81DBDA56054A}"/>
          </ac:picMkLst>
        </pc:picChg>
      </pc:sldChg>
      <pc:sldChg chg="modSp">
        <pc:chgData name="Daniel Hurtubise" userId="00240ab5-46a8-4031-ab8b-61076acc223c" providerId="ADAL" clId="{D6840592-1693-410F-8D9B-CBB36949E690}" dt="2019-03-13T09:58:42.898" v="1228" actId="20577"/>
        <pc:sldMkLst>
          <pc:docMk/>
          <pc:sldMk cId="654990120" sldId="441"/>
        </pc:sldMkLst>
        <pc:spChg chg="mod">
          <ac:chgData name="Daniel Hurtubise" userId="00240ab5-46a8-4031-ab8b-61076acc223c" providerId="ADAL" clId="{D6840592-1693-410F-8D9B-CBB36949E690}" dt="2019-03-13T09:58:42.898" v="1228" actId="20577"/>
          <ac:spMkLst>
            <pc:docMk/>
            <pc:sldMk cId="654990120" sldId="441"/>
            <ac:spMk id="2" creationId="{FBA39129-62D1-4F5E-9E79-B78A3BA8B343}"/>
          </ac:spMkLst>
        </pc:spChg>
      </pc:sldChg>
      <pc:sldChg chg="addSp modSp add modAnim">
        <pc:chgData name="Daniel Hurtubise" userId="00240ab5-46a8-4031-ab8b-61076acc223c" providerId="ADAL" clId="{D6840592-1693-410F-8D9B-CBB36949E690}" dt="2019-03-13T09:48:44.816" v="1183"/>
        <pc:sldMkLst>
          <pc:docMk/>
          <pc:sldMk cId="3616619727" sldId="442"/>
        </pc:sldMkLst>
        <pc:spChg chg="add mod">
          <ac:chgData name="Daniel Hurtubise" userId="00240ab5-46a8-4031-ab8b-61076acc223c" providerId="ADAL" clId="{D6840592-1693-410F-8D9B-CBB36949E690}" dt="2019-03-11T18:37:53.869" v="47" actId="20577"/>
          <ac:spMkLst>
            <pc:docMk/>
            <pc:sldMk cId="3616619727" sldId="442"/>
            <ac:spMk id="2" creationId="{83A05CED-76B4-4D30-9B5F-FB35CF957EA6}"/>
          </ac:spMkLst>
        </pc:spChg>
        <pc:spChg chg="add mod">
          <ac:chgData name="Daniel Hurtubise" userId="00240ab5-46a8-4031-ab8b-61076acc223c" providerId="ADAL" clId="{D6840592-1693-410F-8D9B-CBB36949E690}" dt="2019-03-11T20:38:44.234" v="906"/>
          <ac:spMkLst>
            <pc:docMk/>
            <pc:sldMk cId="3616619727" sldId="442"/>
            <ac:spMk id="3" creationId="{9A678C80-D278-4351-980E-5B17E23ECF74}"/>
          </ac:spMkLst>
        </pc:spChg>
        <pc:picChg chg="add mod">
          <ac:chgData name="Daniel Hurtubise" userId="00240ab5-46a8-4031-ab8b-61076acc223c" providerId="ADAL" clId="{D6840592-1693-410F-8D9B-CBB36949E690}" dt="2019-03-13T09:46:47.693" v="1166" actId="1035"/>
          <ac:picMkLst>
            <pc:docMk/>
            <pc:sldMk cId="3616619727" sldId="442"/>
            <ac:picMk id="1026" creationId="{22981B4D-0144-4D87-BF7F-485B7573C17A}"/>
          </ac:picMkLst>
        </pc:picChg>
      </pc:sldChg>
      <pc:sldChg chg="addSp delSp modSp add modAnim">
        <pc:chgData name="Daniel Hurtubise" userId="00240ab5-46a8-4031-ab8b-61076acc223c" providerId="ADAL" clId="{D6840592-1693-410F-8D9B-CBB36949E690}" dt="2019-03-13T16:43:06.482" v="1418" actId="1076"/>
        <pc:sldMkLst>
          <pc:docMk/>
          <pc:sldMk cId="3662977220" sldId="443"/>
        </pc:sldMkLst>
        <pc:spChg chg="mod">
          <ac:chgData name="Daniel Hurtubise" userId="00240ab5-46a8-4031-ab8b-61076acc223c" providerId="ADAL" clId="{D6840592-1693-410F-8D9B-CBB36949E690}" dt="2019-03-11T18:40:18.396" v="79" actId="313"/>
          <ac:spMkLst>
            <pc:docMk/>
            <pc:sldMk cId="3662977220" sldId="443"/>
            <ac:spMk id="2" creationId="{A452EE7A-096D-4D03-9801-A787A69DB132}"/>
          </ac:spMkLst>
        </pc:spChg>
        <pc:spChg chg="add mod">
          <ac:chgData name="Daniel Hurtubise" userId="00240ab5-46a8-4031-ab8b-61076acc223c" providerId="ADAL" clId="{D6840592-1693-410F-8D9B-CBB36949E690}" dt="2019-03-13T12:41:31.162" v="1374" actId="313"/>
          <ac:spMkLst>
            <pc:docMk/>
            <pc:sldMk cId="3662977220" sldId="443"/>
            <ac:spMk id="5" creationId="{10434BBD-CE72-4461-8304-6B60032126F8}"/>
          </ac:spMkLst>
        </pc:spChg>
        <pc:grpChg chg="add del">
          <ac:chgData name="Daniel Hurtubise" userId="00240ab5-46a8-4031-ab8b-61076acc223c" providerId="ADAL" clId="{D6840592-1693-410F-8D9B-CBB36949E690}" dt="2019-03-13T12:52:24.790" v="1405"/>
          <ac:grpSpMkLst>
            <pc:docMk/>
            <pc:sldMk cId="3662977220" sldId="443"/>
            <ac:grpSpMk id="6" creationId="{AF3DFA0F-6A48-4B03-9571-E76A61373F1D}"/>
          </ac:grpSpMkLst>
        </pc:grpChg>
        <pc:picChg chg="add del">
          <ac:chgData name="Daniel Hurtubise" userId="00240ab5-46a8-4031-ab8b-61076acc223c" providerId="ADAL" clId="{D6840592-1693-410F-8D9B-CBB36949E690}" dt="2019-03-13T09:56:38.105" v="1202" actId="478"/>
          <ac:picMkLst>
            <pc:docMk/>
            <pc:sldMk cId="3662977220" sldId="443"/>
            <ac:picMk id="3" creationId="{85BE2C4D-B290-4EF6-8612-1E121321A853}"/>
          </ac:picMkLst>
        </pc:picChg>
        <pc:picChg chg="add">
          <ac:chgData name="Daniel Hurtubise" userId="00240ab5-46a8-4031-ab8b-61076acc223c" providerId="ADAL" clId="{D6840592-1693-410F-8D9B-CBB36949E690}" dt="2019-03-13T09:56:36.328" v="1201"/>
          <ac:picMkLst>
            <pc:docMk/>
            <pc:sldMk cId="3662977220" sldId="443"/>
            <ac:picMk id="4" creationId="{33DD3A06-5AD4-4FD6-AC57-46E3337E0188}"/>
          </ac:picMkLst>
        </pc:picChg>
        <pc:picChg chg="add mod">
          <ac:chgData name="Daniel Hurtubise" userId="00240ab5-46a8-4031-ab8b-61076acc223c" providerId="ADAL" clId="{D6840592-1693-410F-8D9B-CBB36949E690}" dt="2019-03-13T16:43:06.482" v="1418" actId="1076"/>
          <ac:picMkLst>
            <pc:docMk/>
            <pc:sldMk cId="3662977220" sldId="443"/>
            <ac:picMk id="1026" creationId="{285D7D91-1B9A-4234-A227-C1F8F3B81960}"/>
          </ac:picMkLst>
        </pc:picChg>
      </pc:sldChg>
      <pc:sldChg chg="addSp delSp modSp add delAnim modAnim">
        <pc:chgData name="Daniel Hurtubise" userId="00240ab5-46a8-4031-ab8b-61076acc223c" providerId="ADAL" clId="{D6840592-1693-410F-8D9B-CBB36949E690}" dt="2019-03-13T09:46:52.047" v="1168"/>
        <pc:sldMkLst>
          <pc:docMk/>
          <pc:sldMk cId="2727513998" sldId="444"/>
        </pc:sldMkLst>
        <pc:spChg chg="add del mod">
          <ac:chgData name="Daniel Hurtubise" userId="00240ab5-46a8-4031-ab8b-61076acc223c" providerId="ADAL" clId="{D6840592-1693-410F-8D9B-CBB36949E690}" dt="2019-03-11T18:48:59.973" v="110"/>
          <ac:spMkLst>
            <pc:docMk/>
            <pc:sldMk cId="2727513998" sldId="444"/>
            <ac:spMk id="5" creationId="{8D82C560-65A2-48E1-8FC6-6C2A1A8B625E}"/>
          </ac:spMkLst>
        </pc:spChg>
        <pc:spChg chg="add mod">
          <ac:chgData name="Daniel Hurtubise" userId="00240ab5-46a8-4031-ab8b-61076acc223c" providerId="ADAL" clId="{D6840592-1693-410F-8D9B-CBB36949E690}" dt="2019-03-11T18:49:15.227" v="137" actId="20577"/>
          <ac:spMkLst>
            <pc:docMk/>
            <pc:sldMk cId="2727513998" sldId="444"/>
            <ac:spMk id="6" creationId="{43FF3526-0E0D-4A28-AE6A-AE3A750E8F07}"/>
          </ac:spMkLst>
        </pc:spChg>
        <pc:spChg chg="del mod topLvl">
          <ac:chgData name="Daniel Hurtubise" userId="00240ab5-46a8-4031-ab8b-61076acc223c" providerId="ADAL" clId="{D6840592-1693-410F-8D9B-CBB36949E690}" dt="2019-03-11T18:58:27.164" v="423" actId="478"/>
          <ac:spMkLst>
            <pc:docMk/>
            <pc:sldMk cId="2727513998" sldId="444"/>
            <ac:spMk id="8" creationId="{0E43CDD9-15DF-FF41-AB16-C50430C32DB9}"/>
          </ac:spMkLst>
        </pc:spChg>
        <pc:spChg chg="del mod topLvl">
          <ac:chgData name="Daniel Hurtubise" userId="00240ab5-46a8-4031-ab8b-61076acc223c" providerId="ADAL" clId="{D6840592-1693-410F-8D9B-CBB36949E690}" dt="2019-03-11T18:58:30.199" v="424" actId="478"/>
          <ac:spMkLst>
            <pc:docMk/>
            <pc:sldMk cId="2727513998" sldId="444"/>
            <ac:spMk id="26" creationId="{583B09A6-ED64-8346-86D9-304672D2B884}"/>
          </ac:spMkLst>
        </pc:spChg>
        <pc:spChg chg="del mod topLvl">
          <ac:chgData name="Daniel Hurtubise" userId="00240ab5-46a8-4031-ab8b-61076acc223c" providerId="ADAL" clId="{D6840592-1693-410F-8D9B-CBB36949E690}" dt="2019-03-11T18:59:31.110" v="440" actId="478"/>
          <ac:spMkLst>
            <pc:docMk/>
            <pc:sldMk cId="2727513998" sldId="444"/>
            <ac:spMk id="27" creationId="{0986A6B3-9459-984A-93CE-351A06622670}"/>
          </ac:spMkLst>
        </pc:spChg>
        <pc:spChg chg="del mod topLvl">
          <ac:chgData name="Daniel Hurtubise" userId="00240ab5-46a8-4031-ab8b-61076acc223c" providerId="ADAL" clId="{D6840592-1693-410F-8D9B-CBB36949E690}" dt="2019-03-11T18:59:45.123" v="445" actId="478"/>
          <ac:spMkLst>
            <pc:docMk/>
            <pc:sldMk cId="2727513998" sldId="444"/>
            <ac:spMk id="28" creationId="{CA0BFD56-B299-FF4C-923B-E72C49BF6FCF}"/>
          </ac:spMkLst>
        </pc:spChg>
        <pc:spChg chg="del mod topLvl">
          <ac:chgData name="Daniel Hurtubise" userId="00240ab5-46a8-4031-ab8b-61076acc223c" providerId="ADAL" clId="{D6840592-1693-410F-8D9B-CBB36949E690}" dt="2019-03-11T18:59:34.595" v="442" actId="478"/>
          <ac:spMkLst>
            <pc:docMk/>
            <pc:sldMk cId="2727513998" sldId="444"/>
            <ac:spMk id="29" creationId="{856AA6C2-E4C9-A44D-AA80-7D6F23B39238}"/>
          </ac:spMkLst>
        </pc:spChg>
        <pc:spChg chg="del mod topLvl">
          <ac:chgData name="Daniel Hurtubise" userId="00240ab5-46a8-4031-ab8b-61076acc223c" providerId="ADAL" clId="{D6840592-1693-410F-8D9B-CBB36949E690}" dt="2019-03-11T18:57:20.911" v="409" actId="478"/>
          <ac:spMkLst>
            <pc:docMk/>
            <pc:sldMk cId="2727513998" sldId="444"/>
            <ac:spMk id="32" creationId="{3B0A033E-D668-054D-8A6E-508463FCEBD7}"/>
          </ac:spMkLst>
        </pc:spChg>
        <pc:spChg chg="del mod topLvl">
          <ac:chgData name="Daniel Hurtubise" userId="00240ab5-46a8-4031-ab8b-61076acc223c" providerId="ADAL" clId="{D6840592-1693-410F-8D9B-CBB36949E690}" dt="2019-03-11T18:57:17.066" v="408" actId="478"/>
          <ac:spMkLst>
            <pc:docMk/>
            <pc:sldMk cId="2727513998" sldId="444"/>
            <ac:spMk id="33" creationId="{EE65DFFB-658E-B646-9658-79A3C4524DBA}"/>
          </ac:spMkLst>
        </pc:spChg>
        <pc:spChg chg="del mod topLvl">
          <ac:chgData name="Daniel Hurtubise" userId="00240ab5-46a8-4031-ab8b-61076acc223c" providerId="ADAL" clId="{D6840592-1693-410F-8D9B-CBB36949E690}" dt="2019-03-11T18:55:22.469" v="381" actId="478"/>
          <ac:spMkLst>
            <pc:docMk/>
            <pc:sldMk cId="2727513998" sldId="444"/>
            <ac:spMk id="34" creationId="{85BFE2BE-5951-1646-A571-32BB18D44A77}"/>
          </ac:spMkLst>
        </pc:spChg>
        <pc:spChg chg="del mod topLvl">
          <ac:chgData name="Daniel Hurtubise" userId="00240ab5-46a8-4031-ab8b-61076acc223c" providerId="ADAL" clId="{D6840592-1693-410F-8D9B-CBB36949E690}" dt="2019-03-11T18:55:52.464" v="388" actId="478"/>
          <ac:spMkLst>
            <pc:docMk/>
            <pc:sldMk cId="2727513998" sldId="444"/>
            <ac:spMk id="35" creationId="{63EBFC44-E07D-7642-B003-402EB966ED6B}"/>
          </ac:spMkLst>
        </pc:spChg>
        <pc:spChg chg="del mod topLvl">
          <ac:chgData name="Daniel Hurtubise" userId="00240ab5-46a8-4031-ab8b-61076acc223c" providerId="ADAL" clId="{D6840592-1693-410F-8D9B-CBB36949E690}" dt="2019-03-11T18:56:18.039" v="394" actId="478"/>
          <ac:spMkLst>
            <pc:docMk/>
            <pc:sldMk cId="2727513998" sldId="444"/>
            <ac:spMk id="36" creationId="{0765DEF4-2A68-2349-9CAB-48F2BB96D8F3}"/>
          </ac:spMkLst>
        </pc:spChg>
        <pc:spChg chg="del mod topLvl">
          <ac:chgData name="Daniel Hurtubise" userId="00240ab5-46a8-4031-ab8b-61076acc223c" providerId="ADAL" clId="{D6840592-1693-410F-8D9B-CBB36949E690}" dt="2019-03-11T18:58:07.580" v="418" actId="478"/>
          <ac:spMkLst>
            <pc:docMk/>
            <pc:sldMk cId="2727513998" sldId="444"/>
            <ac:spMk id="40" creationId="{23E8D0E2-EAF2-B54B-813A-CA247D45986B}"/>
          </ac:spMkLst>
        </pc:spChg>
        <pc:spChg chg="del mod topLvl">
          <ac:chgData name="Daniel Hurtubise" userId="00240ab5-46a8-4031-ab8b-61076acc223c" providerId="ADAL" clId="{D6840592-1693-410F-8D9B-CBB36949E690}" dt="2019-03-11T18:54:01.760" v="346" actId="478"/>
          <ac:spMkLst>
            <pc:docMk/>
            <pc:sldMk cId="2727513998" sldId="444"/>
            <ac:spMk id="42" creationId="{FD4A2DAC-2693-0A40-9819-EE6E59FAD140}"/>
          </ac:spMkLst>
        </pc:spChg>
        <pc:spChg chg="del mod topLvl">
          <ac:chgData name="Daniel Hurtubise" userId="00240ab5-46a8-4031-ab8b-61076acc223c" providerId="ADAL" clId="{D6840592-1693-410F-8D9B-CBB36949E690}" dt="2019-03-11T18:58:52.579" v="430" actId="478"/>
          <ac:spMkLst>
            <pc:docMk/>
            <pc:sldMk cId="2727513998" sldId="444"/>
            <ac:spMk id="43" creationId="{D88ED9F7-7211-4285-9CE5-B5E9A34E8334}"/>
          </ac:spMkLst>
        </pc:spChg>
        <pc:spChg chg="del mod topLvl">
          <ac:chgData name="Daniel Hurtubise" userId="00240ab5-46a8-4031-ab8b-61076acc223c" providerId="ADAL" clId="{D6840592-1693-410F-8D9B-CBB36949E690}" dt="2019-03-11T18:55:11.690" v="379" actId="478"/>
          <ac:spMkLst>
            <pc:docMk/>
            <pc:sldMk cId="2727513998" sldId="444"/>
            <ac:spMk id="45" creationId="{1428D895-D090-474A-AA54-1DCA9C569484}"/>
          </ac:spMkLst>
        </pc:spChg>
        <pc:spChg chg="del">
          <ac:chgData name="Daniel Hurtubise" userId="00240ab5-46a8-4031-ab8b-61076acc223c" providerId="ADAL" clId="{D6840592-1693-410F-8D9B-CBB36949E690}" dt="2019-03-11T18:49:02.166" v="111" actId="478"/>
          <ac:spMkLst>
            <pc:docMk/>
            <pc:sldMk cId="2727513998" sldId="444"/>
            <ac:spMk id="55" creationId="{BDE0ABBF-207C-4369-A31F-404D0ECF2C60}"/>
          </ac:spMkLst>
        </pc:spChg>
        <pc:spChg chg="add mod ord">
          <ac:chgData name="Daniel Hurtubise" userId="00240ab5-46a8-4031-ab8b-61076acc223c" providerId="ADAL" clId="{D6840592-1693-410F-8D9B-CBB36949E690}" dt="2019-03-11T19:35:23.423" v="675" actId="962"/>
          <ac:spMkLst>
            <pc:docMk/>
            <pc:sldMk cId="2727513998" sldId="444"/>
            <ac:spMk id="59" creationId="{9B6310E3-DB8C-484D-A7E1-8C0635BA7D59}"/>
          </ac:spMkLst>
        </pc:spChg>
        <pc:spChg chg="add mod ord topLvl">
          <ac:chgData name="Daniel Hurtubise" userId="00240ab5-46a8-4031-ab8b-61076acc223c" providerId="ADAL" clId="{D6840592-1693-410F-8D9B-CBB36949E690}" dt="2019-03-11T20:07:57.140" v="727" actId="164"/>
          <ac:spMkLst>
            <pc:docMk/>
            <pc:sldMk cId="2727513998" sldId="444"/>
            <ac:spMk id="86" creationId="{39A36B33-BE04-47B3-A414-B47468029737}"/>
          </ac:spMkLst>
        </pc:spChg>
        <pc:spChg chg="add mod ord topLvl">
          <ac:chgData name="Daniel Hurtubise" userId="00240ab5-46a8-4031-ab8b-61076acc223c" providerId="ADAL" clId="{D6840592-1693-410F-8D9B-CBB36949E690}" dt="2019-03-11T20:09:26.601" v="752" actId="164"/>
          <ac:spMkLst>
            <pc:docMk/>
            <pc:sldMk cId="2727513998" sldId="444"/>
            <ac:spMk id="128" creationId="{199FDF72-3940-4015-92E6-28BF9B980012}"/>
          </ac:spMkLst>
        </pc:spChg>
        <pc:spChg chg="add mod ord">
          <ac:chgData name="Daniel Hurtubise" userId="00240ab5-46a8-4031-ab8b-61076acc223c" providerId="ADAL" clId="{D6840592-1693-410F-8D9B-CBB36949E690}" dt="2019-03-11T20:10:22.946" v="765" actId="164"/>
          <ac:spMkLst>
            <pc:docMk/>
            <pc:sldMk cId="2727513998" sldId="444"/>
            <ac:spMk id="129" creationId="{44D2B220-4A03-4256-BD0D-5B61EF665F55}"/>
          </ac:spMkLst>
        </pc:spChg>
        <pc:spChg chg="add mod">
          <ac:chgData name="Daniel Hurtubise" userId="00240ab5-46a8-4031-ab8b-61076acc223c" providerId="ADAL" clId="{D6840592-1693-410F-8D9B-CBB36949E690}" dt="2019-03-11T20:07:57.140" v="727" actId="164"/>
          <ac:spMkLst>
            <pc:docMk/>
            <pc:sldMk cId="2727513998" sldId="444"/>
            <ac:spMk id="133" creationId="{BF83C39B-14A1-4589-B61A-3C6B035FDBAA}"/>
          </ac:spMkLst>
        </pc:spChg>
        <pc:spChg chg="add mod">
          <ac:chgData name="Daniel Hurtubise" userId="00240ab5-46a8-4031-ab8b-61076acc223c" providerId="ADAL" clId="{D6840592-1693-410F-8D9B-CBB36949E690}" dt="2019-03-11T20:09:26.601" v="752" actId="164"/>
          <ac:spMkLst>
            <pc:docMk/>
            <pc:sldMk cId="2727513998" sldId="444"/>
            <ac:spMk id="136" creationId="{5F33C59B-2B81-49CA-973F-4680E6AD6279}"/>
          </ac:spMkLst>
        </pc:spChg>
        <pc:spChg chg="add mod">
          <ac:chgData name="Daniel Hurtubise" userId="00240ab5-46a8-4031-ab8b-61076acc223c" providerId="ADAL" clId="{D6840592-1693-410F-8D9B-CBB36949E690}" dt="2019-03-11T20:10:22.946" v="765" actId="164"/>
          <ac:spMkLst>
            <pc:docMk/>
            <pc:sldMk cId="2727513998" sldId="444"/>
            <ac:spMk id="139" creationId="{BBCCE800-FD89-4120-A70F-46094E2EC905}"/>
          </ac:spMkLst>
        </pc:spChg>
        <pc:grpChg chg="del mod">
          <ac:chgData name="Daniel Hurtubise" userId="00240ab5-46a8-4031-ab8b-61076acc223c" providerId="ADAL" clId="{D6840592-1693-410F-8D9B-CBB36949E690}" dt="2019-03-11T18:57:48.533" v="414" actId="165"/>
          <ac:grpSpMkLst>
            <pc:docMk/>
            <pc:sldMk cId="2727513998" sldId="444"/>
            <ac:grpSpMk id="4" creationId="{CB5A6259-FD39-5F42-B3A7-B4A5855431FE}"/>
          </ac:grpSpMkLst>
        </pc:grpChg>
        <pc:grpChg chg="add del mod topLvl">
          <ac:chgData name="Daniel Hurtubise" userId="00240ab5-46a8-4031-ab8b-61076acc223c" providerId="ADAL" clId="{D6840592-1693-410F-8D9B-CBB36949E690}" dt="2019-03-11T18:55:20.805" v="380" actId="165"/>
          <ac:grpSpMkLst>
            <pc:docMk/>
            <pc:sldMk cId="2727513998" sldId="444"/>
            <ac:grpSpMk id="7" creationId="{D1F192EB-F02E-41E8-BC7E-D57E3DFE6DEE}"/>
          </ac:grpSpMkLst>
        </pc:grpChg>
        <pc:grpChg chg="del mod">
          <ac:chgData name="Daniel Hurtubise" userId="00240ab5-46a8-4031-ab8b-61076acc223c" providerId="ADAL" clId="{D6840592-1693-410F-8D9B-CBB36949E690}" dt="2019-03-11T18:59:22.180" v="439" actId="165"/>
          <ac:grpSpMkLst>
            <pc:docMk/>
            <pc:sldMk cId="2727513998" sldId="444"/>
            <ac:grpSpMk id="9" creationId="{5A62B804-2680-084A-BFBF-916AE9F27E61}"/>
          </ac:grpSpMkLst>
        </pc:grpChg>
        <pc:grpChg chg="del mod">
          <ac:chgData name="Daniel Hurtubise" userId="00240ab5-46a8-4031-ab8b-61076acc223c" providerId="ADAL" clId="{D6840592-1693-410F-8D9B-CBB36949E690}" dt="2019-03-11T18:56:53.750" v="402" actId="165"/>
          <ac:grpSpMkLst>
            <pc:docMk/>
            <pc:sldMk cId="2727513998" sldId="444"/>
            <ac:grpSpMk id="10" creationId="{F75992F2-62E7-B748-8F75-E068672CDDBA}"/>
          </ac:grpSpMkLst>
        </pc:grpChg>
        <pc:grpChg chg="del mod">
          <ac:chgData name="Daniel Hurtubise" userId="00240ab5-46a8-4031-ab8b-61076acc223c" providerId="ADAL" clId="{D6840592-1693-410F-8D9B-CBB36949E690}" dt="2019-03-11T18:50:20.911" v="157" actId="165"/>
          <ac:grpSpMkLst>
            <pc:docMk/>
            <pc:sldMk cId="2727513998" sldId="444"/>
            <ac:grpSpMk id="11" creationId="{61490AC8-599F-9445-A5D0-F21A613D448C}"/>
          </ac:grpSpMkLst>
        </pc:grpChg>
        <pc:grpChg chg="add del mod topLvl">
          <ac:chgData name="Daniel Hurtubise" userId="00240ab5-46a8-4031-ab8b-61076acc223c" providerId="ADAL" clId="{D6840592-1693-410F-8D9B-CBB36949E690}" dt="2019-03-11T18:56:16.568" v="393" actId="165"/>
          <ac:grpSpMkLst>
            <pc:docMk/>
            <pc:sldMk cId="2727513998" sldId="444"/>
            <ac:grpSpMk id="12" creationId="{4BB00D6B-85E1-4E8A-AF71-B63B85983F79}"/>
          </ac:grpSpMkLst>
        </pc:grpChg>
        <pc:grpChg chg="add del mod topLvl">
          <ac:chgData name="Daniel Hurtubise" userId="00240ab5-46a8-4031-ab8b-61076acc223c" providerId="ADAL" clId="{D6840592-1693-410F-8D9B-CBB36949E690}" dt="2019-03-11T18:55:50.507" v="387" actId="165"/>
          <ac:grpSpMkLst>
            <pc:docMk/>
            <pc:sldMk cId="2727513998" sldId="444"/>
            <ac:grpSpMk id="13" creationId="{56E1746E-C2AF-437A-9A76-8BB4E57013C7}"/>
          </ac:grpSpMkLst>
        </pc:grpChg>
        <pc:grpChg chg="add del mod">
          <ac:chgData name="Daniel Hurtubise" userId="00240ab5-46a8-4031-ab8b-61076acc223c" providerId="ADAL" clId="{D6840592-1693-410F-8D9B-CBB36949E690}" dt="2019-03-11T18:51:50.078" v="272" actId="165"/>
          <ac:grpSpMkLst>
            <pc:docMk/>
            <pc:sldMk cId="2727513998" sldId="444"/>
            <ac:grpSpMk id="14" creationId="{7864503D-1EF0-47E9-86F9-B3E3668D4E0A}"/>
          </ac:grpSpMkLst>
        </pc:grpChg>
        <pc:grpChg chg="del mod">
          <ac:chgData name="Daniel Hurtubise" userId="00240ab5-46a8-4031-ab8b-61076acc223c" providerId="ADAL" clId="{D6840592-1693-410F-8D9B-CBB36949E690}" dt="2019-03-11T18:54:30.049" v="360" actId="165"/>
          <ac:grpSpMkLst>
            <pc:docMk/>
            <pc:sldMk cId="2727513998" sldId="444"/>
            <ac:grpSpMk id="15" creationId="{9105FE22-3457-324C-A7E8-16669854A461}"/>
          </ac:grpSpMkLst>
        </pc:grpChg>
        <pc:grpChg chg="del mod">
          <ac:chgData name="Daniel Hurtubise" userId="00240ab5-46a8-4031-ab8b-61076acc223c" providerId="ADAL" clId="{D6840592-1693-410F-8D9B-CBB36949E690}" dt="2019-03-11T18:58:11.609" v="420" actId="165"/>
          <ac:grpSpMkLst>
            <pc:docMk/>
            <pc:sldMk cId="2727513998" sldId="444"/>
            <ac:grpSpMk id="21" creationId="{69612BBC-8986-5248-8218-490491383A6D}"/>
          </ac:grpSpMkLst>
        </pc:grpChg>
        <pc:grpChg chg="del mod">
          <ac:chgData name="Daniel Hurtubise" userId="00240ab5-46a8-4031-ab8b-61076acc223c" providerId="ADAL" clId="{D6840592-1693-410F-8D9B-CBB36949E690}" dt="2019-03-11T18:53:59.685" v="345" actId="165"/>
          <ac:grpSpMkLst>
            <pc:docMk/>
            <pc:sldMk cId="2727513998" sldId="444"/>
            <ac:grpSpMk id="23" creationId="{FA07AE9D-9E9C-2347-B470-3B5231505274}"/>
          </ac:grpSpMkLst>
        </pc:grpChg>
        <pc:grpChg chg="del mod">
          <ac:chgData name="Daniel Hurtubise" userId="00240ab5-46a8-4031-ab8b-61076acc223c" providerId="ADAL" clId="{D6840592-1693-410F-8D9B-CBB36949E690}" dt="2019-03-11T18:58:40.855" v="426" actId="165"/>
          <ac:grpSpMkLst>
            <pc:docMk/>
            <pc:sldMk cId="2727513998" sldId="444"/>
            <ac:grpSpMk id="38" creationId="{ED936EB9-9382-49E8-A063-DBC76319BA57}"/>
          </ac:grpSpMkLst>
        </pc:grpChg>
        <pc:grpChg chg="add mod">
          <ac:chgData name="Daniel Hurtubise" userId="00240ab5-46a8-4031-ab8b-61076acc223c" providerId="ADAL" clId="{D6840592-1693-410F-8D9B-CBB36949E690}" dt="2019-03-11T19:33:25.820" v="661" actId="164"/>
          <ac:grpSpMkLst>
            <pc:docMk/>
            <pc:sldMk cId="2727513998" sldId="444"/>
            <ac:grpSpMk id="83" creationId="{31763234-109B-453C-ADB0-B1001F3822A2}"/>
          </ac:grpSpMkLst>
        </pc:grpChg>
        <pc:grpChg chg="add mod ord">
          <ac:chgData name="Daniel Hurtubise" userId="00240ab5-46a8-4031-ab8b-61076acc223c" providerId="ADAL" clId="{D6840592-1693-410F-8D9B-CBB36949E690}" dt="2019-03-11T20:10:54.677" v="770" actId="166"/>
          <ac:grpSpMkLst>
            <pc:docMk/>
            <pc:sldMk cId="2727513998" sldId="444"/>
            <ac:grpSpMk id="84" creationId="{9D2A0199-27FE-4865-BE54-D5C4611CB54E}"/>
          </ac:grpSpMkLst>
        </pc:grpChg>
        <pc:grpChg chg="add mod">
          <ac:chgData name="Daniel Hurtubise" userId="00240ab5-46a8-4031-ab8b-61076acc223c" providerId="ADAL" clId="{D6840592-1693-410F-8D9B-CBB36949E690}" dt="2019-03-11T19:34:23.880" v="670" actId="962"/>
          <ac:grpSpMkLst>
            <pc:docMk/>
            <pc:sldMk cId="2727513998" sldId="444"/>
            <ac:grpSpMk id="85" creationId="{02F791DE-C833-454B-AEF3-B84A2E16BD9E}"/>
          </ac:grpSpMkLst>
        </pc:grpChg>
        <pc:grpChg chg="add mod">
          <ac:chgData name="Daniel Hurtubise" userId="00240ab5-46a8-4031-ab8b-61076acc223c" providerId="ADAL" clId="{D6840592-1693-410F-8D9B-CBB36949E690}" dt="2019-03-11T19:34:33.557" v="672" actId="962"/>
          <ac:grpSpMkLst>
            <pc:docMk/>
            <pc:sldMk cId="2727513998" sldId="444"/>
            <ac:grpSpMk id="87" creationId="{A9CCD385-B5B4-4F27-8BD6-170775FF4F30}"/>
          </ac:grpSpMkLst>
        </pc:grpChg>
        <pc:grpChg chg="add mod">
          <ac:chgData name="Daniel Hurtubise" userId="00240ab5-46a8-4031-ab8b-61076acc223c" providerId="ADAL" clId="{D6840592-1693-410F-8D9B-CBB36949E690}" dt="2019-03-11T19:34:49.704" v="674" actId="962"/>
          <ac:grpSpMkLst>
            <pc:docMk/>
            <pc:sldMk cId="2727513998" sldId="444"/>
            <ac:grpSpMk id="89" creationId="{D8A23AA5-0FDC-452E-88FB-7AED7D6B78BC}"/>
          </ac:grpSpMkLst>
        </pc:grpChg>
        <pc:grpChg chg="add mod">
          <ac:chgData name="Daniel Hurtubise" userId="00240ab5-46a8-4031-ab8b-61076acc223c" providerId="ADAL" clId="{D6840592-1693-410F-8D9B-CBB36949E690}" dt="2019-03-11T19:36:45.650" v="682" actId="962"/>
          <ac:grpSpMkLst>
            <pc:docMk/>
            <pc:sldMk cId="2727513998" sldId="444"/>
            <ac:grpSpMk id="90" creationId="{A8DE92B1-42B8-4B96-861C-167363EB4F0A}"/>
          </ac:grpSpMkLst>
        </pc:grpChg>
        <pc:grpChg chg="add mod">
          <ac:chgData name="Daniel Hurtubise" userId="00240ab5-46a8-4031-ab8b-61076acc223c" providerId="ADAL" clId="{D6840592-1693-410F-8D9B-CBB36949E690}" dt="2019-03-11T19:37:18.784" v="685" actId="962"/>
          <ac:grpSpMkLst>
            <pc:docMk/>
            <pc:sldMk cId="2727513998" sldId="444"/>
            <ac:grpSpMk id="91" creationId="{0A865F7E-A54E-4FAF-8CF7-F93F92B073B7}"/>
          </ac:grpSpMkLst>
        </pc:grpChg>
        <pc:grpChg chg="add del mod">
          <ac:chgData name="Daniel Hurtubise" userId="00240ab5-46a8-4031-ab8b-61076acc223c" providerId="ADAL" clId="{D6840592-1693-410F-8D9B-CBB36949E690}" dt="2019-03-11T20:07:53.118" v="726" actId="165"/>
          <ac:grpSpMkLst>
            <pc:docMk/>
            <pc:sldMk cId="2727513998" sldId="444"/>
            <ac:grpSpMk id="92" creationId="{1DA7DF38-5BA4-4C05-BD0B-9573E055BE3B}"/>
          </ac:grpSpMkLst>
        </pc:grpChg>
        <pc:grpChg chg="add mod ord">
          <ac:chgData name="Daniel Hurtubise" userId="00240ab5-46a8-4031-ab8b-61076acc223c" providerId="ADAL" clId="{D6840592-1693-410F-8D9B-CBB36949E690}" dt="2019-03-11T20:08:19.598" v="731" actId="166"/>
          <ac:grpSpMkLst>
            <pc:docMk/>
            <pc:sldMk cId="2727513998" sldId="444"/>
            <ac:grpSpMk id="93" creationId="{2CF9168E-28AB-4E67-8F03-2C9D39E56EF0}"/>
          </ac:grpSpMkLst>
        </pc:grpChg>
        <pc:grpChg chg="add mod">
          <ac:chgData name="Daniel Hurtubise" userId="00240ab5-46a8-4031-ab8b-61076acc223c" providerId="ADAL" clId="{D6840592-1693-410F-8D9B-CBB36949E690}" dt="2019-03-11T19:38:54.740" v="697" actId="962"/>
          <ac:grpSpMkLst>
            <pc:docMk/>
            <pc:sldMk cId="2727513998" sldId="444"/>
            <ac:grpSpMk id="94" creationId="{BC4D123F-B1EA-4595-BF98-E33DEBC026BD}"/>
          </ac:grpSpMkLst>
        </pc:grpChg>
        <pc:grpChg chg="add mod">
          <ac:chgData name="Daniel Hurtubise" userId="00240ab5-46a8-4031-ab8b-61076acc223c" providerId="ADAL" clId="{D6840592-1693-410F-8D9B-CBB36949E690}" dt="2019-03-11T19:39:02.405" v="699" actId="962"/>
          <ac:grpSpMkLst>
            <pc:docMk/>
            <pc:sldMk cId="2727513998" sldId="444"/>
            <ac:grpSpMk id="95" creationId="{C094F1CA-3E2E-4580-8DE2-910E9F82A2E7}"/>
          </ac:grpSpMkLst>
        </pc:grpChg>
        <pc:grpChg chg="add del mod">
          <ac:chgData name="Daniel Hurtubise" userId="00240ab5-46a8-4031-ab8b-61076acc223c" providerId="ADAL" clId="{D6840592-1693-410F-8D9B-CBB36949E690}" dt="2019-03-11T20:09:23.495" v="751" actId="165"/>
          <ac:grpSpMkLst>
            <pc:docMk/>
            <pc:sldMk cId="2727513998" sldId="444"/>
            <ac:grpSpMk id="130" creationId="{D672B757-F8F1-465A-AF80-CBE3E8D39CA7}"/>
          </ac:grpSpMkLst>
        </pc:grpChg>
        <pc:grpChg chg="add mod ord">
          <ac:chgData name="Daniel Hurtubise" userId="00240ab5-46a8-4031-ab8b-61076acc223c" providerId="ADAL" clId="{D6840592-1693-410F-8D9B-CBB36949E690}" dt="2019-03-11T20:09:49.047" v="756" actId="166"/>
          <ac:grpSpMkLst>
            <pc:docMk/>
            <pc:sldMk cId="2727513998" sldId="444"/>
            <ac:grpSpMk id="131" creationId="{BA06F775-BE2F-4DAA-80D9-AC39873D02D2}"/>
          </ac:grpSpMkLst>
        </pc:grpChg>
        <pc:grpChg chg="add mod">
          <ac:chgData name="Daniel Hurtubise" userId="00240ab5-46a8-4031-ab8b-61076acc223c" providerId="ADAL" clId="{D6840592-1693-410F-8D9B-CBB36949E690}" dt="2019-03-11T19:40:22.851" v="711" actId="962"/>
          <ac:grpSpMkLst>
            <pc:docMk/>
            <pc:sldMk cId="2727513998" sldId="444"/>
            <ac:grpSpMk id="132" creationId="{27596B67-1205-4EE6-82E6-7C0C659A4A4F}"/>
          </ac:grpSpMkLst>
        </pc:grpChg>
        <pc:grpChg chg="add mod">
          <ac:chgData name="Daniel Hurtubise" userId="00240ab5-46a8-4031-ab8b-61076acc223c" providerId="ADAL" clId="{D6840592-1693-410F-8D9B-CBB36949E690}" dt="2019-03-11T19:41:44.676" v="722" actId="164"/>
          <ac:grpSpMkLst>
            <pc:docMk/>
            <pc:sldMk cId="2727513998" sldId="444"/>
            <ac:grpSpMk id="134" creationId="{566F0278-0348-4C05-9FFD-273AEC4D5BE4}"/>
          </ac:grpSpMkLst>
        </pc:grpChg>
        <pc:grpChg chg="add mod">
          <ac:chgData name="Daniel Hurtubise" userId="00240ab5-46a8-4031-ab8b-61076acc223c" providerId="ADAL" clId="{D6840592-1693-410F-8D9B-CBB36949E690}" dt="2019-03-11T20:08:04.590" v="728" actId="962"/>
          <ac:grpSpMkLst>
            <pc:docMk/>
            <pc:sldMk cId="2727513998" sldId="444"/>
            <ac:grpSpMk id="135" creationId="{CEB8DB59-FAE7-4AAD-9368-4817CD293D72}"/>
          </ac:grpSpMkLst>
        </pc:grpChg>
        <pc:grpChg chg="add mod">
          <ac:chgData name="Daniel Hurtubise" userId="00240ab5-46a8-4031-ab8b-61076acc223c" providerId="ADAL" clId="{D6840592-1693-410F-8D9B-CBB36949E690}" dt="2019-03-11T20:09:31.940" v="753" actId="962"/>
          <ac:grpSpMkLst>
            <pc:docMk/>
            <pc:sldMk cId="2727513998" sldId="444"/>
            <ac:grpSpMk id="138" creationId="{6EA5C33C-A0C3-4F77-BD85-EB397EECADDC}"/>
          </ac:grpSpMkLst>
        </pc:grpChg>
        <pc:grpChg chg="add mod">
          <ac:chgData name="Daniel Hurtubise" userId="00240ab5-46a8-4031-ab8b-61076acc223c" providerId="ADAL" clId="{D6840592-1693-410F-8D9B-CBB36949E690}" dt="2019-03-11T20:10:22.946" v="765" actId="164"/>
          <ac:grpSpMkLst>
            <pc:docMk/>
            <pc:sldMk cId="2727513998" sldId="444"/>
            <ac:grpSpMk id="140" creationId="{FDF0BD08-9F7C-44B5-879F-F99C87BB0D5B}"/>
          </ac:grpSpMkLst>
        </pc:grpChg>
        <pc:grpChg chg="add mod ord">
          <ac:chgData name="Daniel Hurtubise" userId="00240ab5-46a8-4031-ab8b-61076acc223c" providerId="ADAL" clId="{D6840592-1693-410F-8D9B-CBB36949E690}" dt="2019-03-11T20:10:32.674" v="768" actId="166"/>
          <ac:grpSpMkLst>
            <pc:docMk/>
            <pc:sldMk cId="2727513998" sldId="444"/>
            <ac:grpSpMk id="141" creationId="{9A00F2D7-E3C2-42F1-A25F-D8BFA5F2A2D1}"/>
          </ac:grpSpMkLst>
        </pc:grpChg>
        <pc:picChg chg="mod topLvl">
          <ac:chgData name="Daniel Hurtubise" userId="00240ab5-46a8-4031-ab8b-61076acc223c" providerId="ADAL" clId="{D6840592-1693-410F-8D9B-CBB36949E690}" dt="2019-03-11T20:10:30.667" v="767" actId="164"/>
          <ac:picMkLst>
            <pc:docMk/>
            <pc:sldMk cId="2727513998" sldId="444"/>
            <ac:picMk id="2" creationId="{00000000-0000-0000-0000-000000000000}"/>
          </ac:picMkLst>
        </pc:picChg>
        <pc:picChg chg="mod topLvl">
          <ac:chgData name="Daniel Hurtubise" userId="00240ab5-46a8-4031-ab8b-61076acc223c" providerId="ADAL" clId="{D6840592-1693-410F-8D9B-CBB36949E690}" dt="2019-03-11T20:10:30.667" v="767" actId="164"/>
          <ac:picMkLst>
            <pc:docMk/>
            <pc:sldMk cId="2727513998" sldId="444"/>
            <ac:picMk id="3" creationId="{00000000-0000-0000-0000-000000000000}"/>
          </ac:picMkLst>
        </pc:picChg>
        <pc:picChg chg="mod topLvl">
          <ac:chgData name="Daniel Hurtubise" userId="00240ab5-46a8-4031-ab8b-61076acc223c" providerId="ADAL" clId="{D6840592-1693-410F-8D9B-CBB36949E690}" dt="2019-03-11T19:34:44.559" v="673" actId="164"/>
          <ac:picMkLst>
            <pc:docMk/>
            <pc:sldMk cId="2727513998" sldId="444"/>
            <ac:picMk id="16" creationId="{E74492B1-00DE-A744-9952-0DDA5ED1AA6F}"/>
          </ac:picMkLst>
        </pc:picChg>
        <pc:picChg chg="mod ord topLvl">
          <ac:chgData name="Daniel Hurtubise" userId="00240ab5-46a8-4031-ab8b-61076acc223c" providerId="ADAL" clId="{D6840592-1693-410F-8D9B-CBB36949E690}" dt="2019-03-11T19:37:55.132" v="692" actId="164"/>
          <ac:picMkLst>
            <pc:docMk/>
            <pc:sldMk cId="2727513998" sldId="444"/>
            <ac:picMk id="20" creationId="{290F5CFF-B35E-8948-8F0E-E88BCD60BE80}"/>
          </ac:picMkLst>
        </pc:picChg>
        <pc:picChg chg="mod ord topLvl">
          <ac:chgData name="Daniel Hurtubise" userId="00240ab5-46a8-4031-ab8b-61076acc223c" providerId="ADAL" clId="{D6840592-1693-410F-8D9B-CBB36949E690}" dt="2019-03-11T19:37:55.132" v="692" actId="164"/>
          <ac:picMkLst>
            <pc:docMk/>
            <pc:sldMk cId="2727513998" sldId="444"/>
            <ac:picMk id="31" creationId="{00000000-0000-0000-0000-000000000000}"/>
          </ac:picMkLst>
        </pc:picChg>
        <pc:picChg chg="mod topLvl">
          <ac:chgData name="Daniel Hurtubise" userId="00240ab5-46a8-4031-ab8b-61076acc223c" providerId="ADAL" clId="{D6840592-1693-410F-8D9B-CBB36949E690}" dt="2019-03-11T19:40:17.330" v="710" actId="164"/>
          <ac:picMkLst>
            <pc:docMk/>
            <pc:sldMk cId="2727513998" sldId="444"/>
            <ac:picMk id="37" creationId="{00000000-0000-0000-0000-000000000000}"/>
          </ac:picMkLst>
        </pc:picChg>
        <pc:picChg chg="mod topLvl">
          <ac:chgData name="Daniel Hurtubise" userId="00240ab5-46a8-4031-ab8b-61076acc223c" providerId="ADAL" clId="{D6840592-1693-410F-8D9B-CBB36949E690}" dt="2019-03-11T19:37:05.206" v="684" actId="164"/>
          <ac:picMkLst>
            <pc:docMk/>
            <pc:sldMk cId="2727513998" sldId="444"/>
            <ac:picMk id="39" creationId="{00000000-0000-0000-0000-000000000000}"/>
          </ac:picMkLst>
        </pc:picChg>
        <pc:picChg chg="mod ord topLvl">
          <ac:chgData name="Daniel Hurtubise" userId="00240ab5-46a8-4031-ab8b-61076acc223c" providerId="ADAL" clId="{D6840592-1693-410F-8D9B-CBB36949E690}" dt="2019-03-11T19:37:55.132" v="692" actId="164"/>
          <ac:picMkLst>
            <pc:docMk/>
            <pc:sldMk cId="2727513998" sldId="444"/>
            <ac:picMk id="41" creationId="{739A6D98-692E-4298-8563-B8204BCDDFF9}"/>
          </ac:picMkLst>
        </pc:picChg>
        <pc:picChg chg="mod ord topLvl">
          <ac:chgData name="Daniel Hurtubise" userId="00240ab5-46a8-4031-ab8b-61076acc223c" providerId="ADAL" clId="{D6840592-1693-410F-8D9B-CBB36949E690}" dt="2019-03-11T19:33:42.611" v="665" actId="164"/>
          <ac:picMkLst>
            <pc:docMk/>
            <pc:sldMk cId="2727513998" sldId="444"/>
            <ac:picMk id="44" creationId="{1DADB7C4-46CF-244D-ACEA-224C9A17DDE7}"/>
          </ac:picMkLst>
        </pc:picChg>
        <pc:picChg chg="del mod">
          <ac:chgData name="Daniel Hurtubise" userId="00240ab5-46a8-4031-ab8b-61076acc223c" providerId="ADAL" clId="{D6840592-1693-410F-8D9B-CBB36949E690}" dt="2019-03-11T18:59:17.619" v="438" actId="478"/>
          <ac:picMkLst>
            <pc:docMk/>
            <pc:sldMk cId="2727513998" sldId="444"/>
            <ac:picMk id="46" creationId="{725945F5-540D-445D-A5A2-DD94698DB533}"/>
          </ac:picMkLst>
        </pc:picChg>
        <pc:picChg chg="add mod">
          <ac:chgData name="Daniel Hurtubise" userId="00240ab5-46a8-4031-ab8b-61076acc223c" providerId="ADAL" clId="{D6840592-1693-410F-8D9B-CBB36949E690}" dt="2019-03-11T19:38:58.610" v="698" actId="164"/>
          <ac:picMkLst>
            <pc:docMk/>
            <pc:sldMk cId="2727513998" sldId="444"/>
            <ac:picMk id="47" creationId="{3279220D-824C-4525-88A1-4EED282319E7}"/>
          </ac:picMkLst>
        </pc:picChg>
        <pc:picChg chg="add">
          <ac:chgData name="Daniel Hurtubise" userId="00240ab5-46a8-4031-ab8b-61076acc223c" providerId="ADAL" clId="{D6840592-1693-410F-8D9B-CBB36949E690}" dt="2019-03-13T09:46:52.047" v="1168"/>
          <ac:picMkLst>
            <pc:docMk/>
            <pc:sldMk cId="2727513998" sldId="444"/>
            <ac:picMk id="60" creationId="{2A993363-503D-488F-91B7-2CEEB4906BA1}"/>
          </ac:picMkLst>
        </pc:picChg>
        <pc:picChg chg="add mod">
          <ac:chgData name="Daniel Hurtubise" userId="00240ab5-46a8-4031-ab8b-61076acc223c" providerId="ADAL" clId="{D6840592-1693-410F-8D9B-CBB36949E690}" dt="2019-03-11T19:39:15.595" v="702" actId="164"/>
          <ac:picMkLst>
            <pc:docMk/>
            <pc:sldMk cId="2727513998" sldId="444"/>
            <ac:picMk id="69" creationId="{AE136C12-BEC4-42EA-BE45-53E900323DBF}"/>
          </ac:picMkLst>
        </pc:picChg>
        <pc:picChg chg="add mod">
          <ac:chgData name="Daniel Hurtubise" userId="00240ab5-46a8-4031-ab8b-61076acc223c" providerId="ADAL" clId="{D6840592-1693-410F-8D9B-CBB36949E690}" dt="2019-03-11T19:39:15.595" v="702" actId="164"/>
          <ac:picMkLst>
            <pc:docMk/>
            <pc:sldMk cId="2727513998" sldId="444"/>
            <ac:picMk id="71" creationId="{B1582470-9AF7-46D5-80AA-900295F1989D}"/>
          </ac:picMkLst>
        </pc:picChg>
        <pc:picChg chg="add mod">
          <ac:chgData name="Daniel Hurtubise" userId="00240ab5-46a8-4031-ab8b-61076acc223c" providerId="ADAL" clId="{D6840592-1693-410F-8D9B-CBB36949E690}" dt="2019-03-11T19:34:29.061" v="671" actId="164"/>
          <ac:picMkLst>
            <pc:docMk/>
            <pc:sldMk cId="2727513998" sldId="444"/>
            <ac:picMk id="80" creationId="{EBB3F791-67E7-4AEA-B04B-9BE2D6F5C71E}"/>
          </ac:picMkLst>
        </pc:picChg>
        <pc:picChg chg="mod topLvl">
          <ac:chgData name="Daniel Hurtubise" userId="00240ab5-46a8-4031-ab8b-61076acc223c" providerId="ADAL" clId="{D6840592-1693-410F-8D9B-CBB36949E690}" dt="2019-03-11T19:34:13.263" v="668" actId="962"/>
          <ac:picMkLst>
            <pc:docMk/>
            <pc:sldMk cId="2727513998" sldId="444"/>
            <ac:picMk id="96" creationId="{00000000-0000-0000-0000-000000000000}"/>
          </ac:picMkLst>
        </pc:picChg>
        <pc:picChg chg="mod topLvl">
          <ac:chgData name="Daniel Hurtubise" userId="00240ab5-46a8-4031-ab8b-61076acc223c" providerId="ADAL" clId="{D6840592-1693-410F-8D9B-CBB36949E690}" dt="2019-03-11T19:33:50.696" v="667" actId="164"/>
          <ac:picMkLst>
            <pc:docMk/>
            <pc:sldMk cId="2727513998" sldId="444"/>
            <ac:picMk id="98" creationId="{00000000-0000-0000-0000-000000000000}"/>
          </ac:picMkLst>
        </pc:picChg>
        <pc:picChg chg="mod ord topLvl">
          <ac:chgData name="Daniel Hurtubise" userId="00240ab5-46a8-4031-ab8b-61076acc223c" providerId="ADAL" clId="{D6840592-1693-410F-8D9B-CBB36949E690}" dt="2019-03-11T19:38:41.411" v="696" actId="164"/>
          <ac:picMkLst>
            <pc:docMk/>
            <pc:sldMk cId="2727513998" sldId="444"/>
            <ac:picMk id="99" creationId="{00000000-0000-0000-0000-000000000000}"/>
          </ac:picMkLst>
        </pc:picChg>
        <pc:picChg chg="mod topLvl">
          <ac:chgData name="Daniel Hurtubise" userId="00240ab5-46a8-4031-ab8b-61076acc223c" providerId="ADAL" clId="{D6840592-1693-410F-8D9B-CBB36949E690}" dt="2019-03-11T19:37:05.206" v="684" actId="164"/>
          <ac:picMkLst>
            <pc:docMk/>
            <pc:sldMk cId="2727513998" sldId="444"/>
            <ac:picMk id="101" creationId="{00000000-0000-0000-0000-000000000000}"/>
          </ac:picMkLst>
        </pc:picChg>
        <pc:picChg chg="mod topLvl">
          <ac:chgData name="Daniel Hurtubise" userId="00240ab5-46a8-4031-ab8b-61076acc223c" providerId="ADAL" clId="{D6840592-1693-410F-8D9B-CBB36949E690}" dt="2019-03-11T19:36:42.348" v="681" actId="164"/>
          <ac:picMkLst>
            <pc:docMk/>
            <pc:sldMk cId="2727513998" sldId="444"/>
            <ac:picMk id="103" creationId="{00000000-0000-0000-0000-000000000000}"/>
          </ac:picMkLst>
        </pc:picChg>
        <pc:picChg chg="add del">
          <ac:chgData name="Daniel Hurtubise" userId="00240ab5-46a8-4031-ab8b-61076acc223c" providerId="ADAL" clId="{D6840592-1693-410F-8D9B-CBB36949E690}" dt="2019-03-13T09:46:51.767" v="1167" actId="478"/>
          <ac:picMkLst>
            <pc:docMk/>
            <pc:sldMk cId="2727513998" sldId="444"/>
            <ac:picMk id="142" creationId="{4BE6546B-E562-4F53-9E67-AFE642509C10}"/>
          </ac:picMkLst>
        </pc:picChg>
        <pc:cxnChg chg="add mod ord">
          <ac:chgData name="Daniel Hurtubise" userId="00240ab5-46a8-4031-ab8b-61076acc223c" providerId="ADAL" clId="{D6840592-1693-410F-8D9B-CBB36949E690}" dt="2019-03-11T19:33:42.611" v="665" actId="164"/>
          <ac:cxnSpMkLst>
            <pc:docMk/>
            <pc:sldMk cId="2727513998" sldId="444"/>
            <ac:cxnSpMk id="18" creationId="{4D283BC4-1CB9-4606-A2D8-D0445A59AE0D}"/>
          </ac:cxnSpMkLst>
        </pc:cxnChg>
        <pc:cxnChg chg="add mod">
          <ac:chgData name="Daniel Hurtubise" userId="00240ab5-46a8-4031-ab8b-61076acc223c" providerId="ADAL" clId="{D6840592-1693-410F-8D9B-CBB36949E690}" dt="2019-03-11T19:40:17.330" v="710" actId="164"/>
          <ac:cxnSpMkLst>
            <pc:docMk/>
            <pc:sldMk cId="2727513998" sldId="444"/>
            <ac:cxnSpMk id="22" creationId="{8B19AC5F-EA24-40E0-9818-D08097FB9C47}"/>
          </ac:cxnSpMkLst>
        </pc:cxnChg>
        <pc:cxnChg chg="add mod">
          <ac:chgData name="Daniel Hurtubise" userId="00240ab5-46a8-4031-ab8b-61076acc223c" providerId="ADAL" clId="{D6840592-1693-410F-8D9B-CBB36949E690}" dt="2019-03-11T19:36:42.348" v="681" actId="164"/>
          <ac:cxnSpMkLst>
            <pc:docMk/>
            <pc:sldMk cId="2727513998" sldId="444"/>
            <ac:cxnSpMk id="30" creationId="{85514290-CF1D-417E-A1C5-1332F9989C9F}"/>
          </ac:cxnSpMkLst>
        </pc:cxnChg>
        <pc:cxnChg chg="add mod">
          <ac:chgData name="Daniel Hurtubise" userId="00240ab5-46a8-4031-ab8b-61076acc223c" providerId="ADAL" clId="{D6840592-1693-410F-8D9B-CBB36949E690}" dt="2019-03-11T19:33:50.696" v="667" actId="164"/>
          <ac:cxnSpMkLst>
            <pc:docMk/>
            <pc:sldMk cId="2727513998" sldId="444"/>
            <ac:cxnSpMk id="51" creationId="{47B9CAFC-D82F-4585-8AC0-DCB4FF7C2539}"/>
          </ac:cxnSpMkLst>
        </pc:cxnChg>
        <pc:cxnChg chg="add mod">
          <ac:chgData name="Daniel Hurtubise" userId="00240ab5-46a8-4031-ab8b-61076acc223c" providerId="ADAL" clId="{D6840592-1693-410F-8D9B-CBB36949E690}" dt="2019-03-11T19:34:44.559" v="673" actId="164"/>
          <ac:cxnSpMkLst>
            <pc:docMk/>
            <pc:sldMk cId="2727513998" sldId="444"/>
            <ac:cxnSpMk id="56" creationId="{1DE0040E-49B5-41E9-930E-D4250C085044}"/>
          </ac:cxnSpMkLst>
        </pc:cxnChg>
        <pc:cxnChg chg="add mod">
          <ac:chgData name="Daniel Hurtubise" userId="00240ab5-46a8-4031-ab8b-61076acc223c" providerId="ADAL" clId="{D6840592-1693-410F-8D9B-CBB36949E690}" dt="2019-03-11T19:34:44.559" v="673" actId="164"/>
          <ac:cxnSpMkLst>
            <pc:docMk/>
            <pc:sldMk cId="2727513998" sldId="444"/>
            <ac:cxnSpMk id="58" creationId="{82E0C816-A8ED-4150-BE6A-D3376F781BDB}"/>
          </ac:cxnSpMkLst>
        </pc:cxnChg>
        <pc:cxnChg chg="add del mod">
          <ac:chgData name="Daniel Hurtubise" userId="00240ab5-46a8-4031-ab8b-61076acc223c" providerId="ADAL" clId="{D6840592-1693-410F-8D9B-CBB36949E690}" dt="2019-03-11T19:24:43.222" v="625" actId="478"/>
          <ac:cxnSpMkLst>
            <pc:docMk/>
            <pc:sldMk cId="2727513998" sldId="444"/>
            <ac:cxnSpMk id="65" creationId="{4243C418-48BD-4476-AD2F-77FF2811D38C}"/>
          </ac:cxnSpMkLst>
        </pc:cxnChg>
        <pc:cxnChg chg="add mod ord topLvl">
          <ac:chgData name="Daniel Hurtubise" userId="00240ab5-46a8-4031-ab8b-61076acc223c" providerId="ADAL" clId="{D6840592-1693-410F-8D9B-CBB36949E690}" dt="2019-03-11T20:09:26.601" v="752" actId="164"/>
          <ac:cxnSpMkLst>
            <pc:docMk/>
            <pc:sldMk cId="2727513998" sldId="444"/>
            <ac:cxnSpMk id="73" creationId="{3D57A4D9-3A24-4C1D-B1DB-C028B44E2ED7}"/>
          </ac:cxnSpMkLst>
        </pc:cxnChg>
        <pc:cxnChg chg="add mod">
          <ac:chgData name="Daniel Hurtubise" userId="00240ab5-46a8-4031-ab8b-61076acc223c" providerId="ADAL" clId="{D6840592-1693-410F-8D9B-CBB36949E690}" dt="2019-03-11T20:10:22.946" v="765" actId="164"/>
          <ac:cxnSpMkLst>
            <pc:docMk/>
            <pc:sldMk cId="2727513998" sldId="444"/>
            <ac:cxnSpMk id="76" creationId="{6684A46A-84F3-4167-87C5-D061C94AAF22}"/>
          </ac:cxnSpMkLst>
        </pc:cxnChg>
        <pc:cxnChg chg="add mod">
          <ac:chgData name="Daniel Hurtubise" userId="00240ab5-46a8-4031-ab8b-61076acc223c" providerId="ADAL" clId="{D6840592-1693-410F-8D9B-CBB36949E690}" dt="2019-03-11T19:34:29.061" v="671" actId="164"/>
          <ac:cxnSpMkLst>
            <pc:docMk/>
            <pc:sldMk cId="2727513998" sldId="444"/>
            <ac:cxnSpMk id="82" creationId="{992FA483-8DD4-45FE-8251-E5C8D4910A37}"/>
          </ac:cxnSpMkLst>
        </pc:cxnChg>
        <pc:cxnChg chg="add del mod">
          <ac:chgData name="Daniel Hurtubise" userId="00240ab5-46a8-4031-ab8b-61076acc223c" providerId="ADAL" clId="{D6840592-1693-410F-8D9B-CBB36949E690}" dt="2019-03-11T19:24:42.388" v="624" actId="478"/>
          <ac:cxnSpMkLst>
            <pc:docMk/>
            <pc:sldMk cId="2727513998" sldId="444"/>
            <ac:cxnSpMk id="108" creationId="{511EC9FC-5970-4D9F-B932-00D07DFBFEA2}"/>
          </ac:cxnSpMkLst>
        </pc:cxnChg>
        <pc:cxnChg chg="add mod">
          <ac:chgData name="Daniel Hurtubise" userId="00240ab5-46a8-4031-ab8b-61076acc223c" providerId="ADAL" clId="{D6840592-1693-410F-8D9B-CBB36949E690}" dt="2019-03-11T19:37:05.206" v="684" actId="164"/>
          <ac:cxnSpMkLst>
            <pc:docMk/>
            <pc:sldMk cId="2727513998" sldId="444"/>
            <ac:cxnSpMk id="111" creationId="{BA19DF39-3982-464C-A3B1-DAC4F0E0389A}"/>
          </ac:cxnSpMkLst>
        </pc:cxnChg>
        <pc:cxnChg chg="add mod">
          <ac:chgData name="Daniel Hurtubise" userId="00240ab5-46a8-4031-ab8b-61076acc223c" providerId="ADAL" clId="{D6840592-1693-410F-8D9B-CBB36949E690}" dt="2019-03-11T19:37:05.206" v="684" actId="164"/>
          <ac:cxnSpMkLst>
            <pc:docMk/>
            <pc:sldMk cId="2727513998" sldId="444"/>
            <ac:cxnSpMk id="113" creationId="{7CFC708E-229D-4080-9A58-2E4C99EE664B}"/>
          </ac:cxnSpMkLst>
        </pc:cxnChg>
        <pc:cxnChg chg="add mod topLvl">
          <ac:chgData name="Daniel Hurtubise" userId="00240ab5-46a8-4031-ab8b-61076acc223c" providerId="ADAL" clId="{D6840592-1693-410F-8D9B-CBB36949E690}" dt="2019-03-11T20:07:57.140" v="727" actId="164"/>
          <ac:cxnSpMkLst>
            <pc:docMk/>
            <pc:sldMk cId="2727513998" sldId="444"/>
            <ac:cxnSpMk id="119" creationId="{0BE734C0-10AA-4FEF-AEDF-19EF90AF8476}"/>
          </ac:cxnSpMkLst>
        </pc:cxnChg>
        <pc:cxnChg chg="add mod">
          <ac:chgData name="Daniel Hurtubise" userId="00240ab5-46a8-4031-ab8b-61076acc223c" providerId="ADAL" clId="{D6840592-1693-410F-8D9B-CBB36949E690}" dt="2019-03-11T19:38:58.610" v="698" actId="164"/>
          <ac:cxnSpMkLst>
            <pc:docMk/>
            <pc:sldMk cId="2727513998" sldId="444"/>
            <ac:cxnSpMk id="121" creationId="{1F67D7CA-B721-444D-B20C-508677BCF2A1}"/>
          </ac:cxnSpMkLst>
        </pc:cxnChg>
        <pc:cxnChg chg="add mod ord">
          <ac:chgData name="Daniel Hurtubise" userId="00240ab5-46a8-4031-ab8b-61076acc223c" providerId="ADAL" clId="{D6840592-1693-410F-8D9B-CBB36949E690}" dt="2019-03-11T19:38:41.411" v="696" actId="164"/>
          <ac:cxnSpMkLst>
            <pc:docMk/>
            <pc:sldMk cId="2727513998" sldId="444"/>
            <ac:cxnSpMk id="126" creationId="{244ABCBB-4DA4-49A0-9749-883F04129DBD}"/>
          </ac:cxnSpMkLst>
        </pc:cxnChg>
      </pc:sldChg>
      <pc:sldChg chg="addSp modSp add">
        <pc:chgData name="Daniel Hurtubise" userId="00240ab5-46a8-4031-ab8b-61076acc223c" providerId="ADAL" clId="{D6840592-1693-410F-8D9B-CBB36949E690}" dt="2019-03-11T20:50:48.073" v="1012" actId="6549"/>
        <pc:sldMkLst>
          <pc:docMk/>
          <pc:sldMk cId="2683561707" sldId="445"/>
        </pc:sldMkLst>
        <pc:spChg chg="mod">
          <ac:chgData name="Daniel Hurtubise" userId="00240ab5-46a8-4031-ab8b-61076acc223c" providerId="ADAL" clId="{D6840592-1693-410F-8D9B-CBB36949E690}" dt="2019-03-11T20:41:04.952" v="936" actId="20577"/>
          <ac:spMkLst>
            <pc:docMk/>
            <pc:sldMk cId="2683561707" sldId="445"/>
            <ac:spMk id="2" creationId="{31CCCD51-C876-4CDE-A7C0-9F2044D6956B}"/>
          </ac:spMkLst>
        </pc:spChg>
        <pc:spChg chg="add mod">
          <ac:chgData name="Daniel Hurtubise" userId="00240ab5-46a8-4031-ab8b-61076acc223c" providerId="ADAL" clId="{D6840592-1693-410F-8D9B-CBB36949E690}" dt="2019-03-11T20:50:48.073" v="1012" actId="6549"/>
          <ac:spMkLst>
            <pc:docMk/>
            <pc:sldMk cId="2683561707" sldId="445"/>
            <ac:spMk id="3" creationId="{7046DF28-86AC-4A28-AEA9-B817A0C40781}"/>
          </ac:spMkLst>
        </pc:spChg>
      </pc:sldChg>
      <pc:sldChg chg="modSp add">
        <pc:chgData name="Daniel Hurtubise" userId="00240ab5-46a8-4031-ab8b-61076acc223c" providerId="ADAL" clId="{D6840592-1693-410F-8D9B-CBB36949E690}" dt="2019-03-13T09:34:41.292" v="1149" actId="20577"/>
        <pc:sldMkLst>
          <pc:docMk/>
          <pc:sldMk cId="3871035741" sldId="447"/>
        </pc:sldMkLst>
        <pc:spChg chg="mod">
          <ac:chgData name="Daniel Hurtubise" userId="00240ab5-46a8-4031-ab8b-61076acc223c" providerId="ADAL" clId="{D6840592-1693-410F-8D9B-CBB36949E690}" dt="2019-03-13T09:34:41.292" v="1149" actId="20577"/>
          <ac:spMkLst>
            <pc:docMk/>
            <pc:sldMk cId="3871035741" sldId="447"/>
            <ac:spMk id="2" creationId="{E229A88A-D21D-42FA-8A96-8C23EB68FE56}"/>
          </ac:spMkLst>
        </pc:spChg>
      </pc:sldChg>
      <pc:sldChg chg="modSp add modAnim">
        <pc:chgData name="Daniel Hurtubise" userId="00240ab5-46a8-4031-ab8b-61076acc223c" providerId="ADAL" clId="{D6840592-1693-410F-8D9B-CBB36949E690}" dt="2019-03-13T09:32:13.037" v="1140"/>
        <pc:sldMkLst>
          <pc:docMk/>
          <pc:sldMk cId="1244885157" sldId="448"/>
        </pc:sldMkLst>
        <pc:spChg chg="mod">
          <ac:chgData name="Daniel Hurtubise" userId="00240ab5-46a8-4031-ab8b-61076acc223c" providerId="ADAL" clId="{D6840592-1693-410F-8D9B-CBB36949E690}" dt="2019-03-13T09:29:44.824" v="1074" actId="20577"/>
          <ac:spMkLst>
            <pc:docMk/>
            <pc:sldMk cId="1244885157" sldId="448"/>
            <ac:spMk id="2" creationId="{E3A122F3-1306-4AA3-8742-4A4EAD4EBC54}"/>
          </ac:spMkLst>
        </pc:spChg>
        <pc:picChg chg="mod">
          <ac:chgData name="Daniel Hurtubise" userId="00240ab5-46a8-4031-ab8b-61076acc223c" providerId="ADAL" clId="{D6840592-1693-410F-8D9B-CBB36949E690}" dt="2019-03-13T09:29:14.469" v="1065" actId="108"/>
          <ac:picMkLst>
            <pc:docMk/>
            <pc:sldMk cId="1244885157" sldId="448"/>
            <ac:picMk id="12" creationId="{B27C2D9F-ED27-445F-BC58-69DF635CAB6D}"/>
          </ac:picMkLst>
        </pc:picChg>
        <pc:picChg chg="mod">
          <ac:chgData name="Daniel Hurtubise" userId="00240ab5-46a8-4031-ab8b-61076acc223c" providerId="ADAL" clId="{D6840592-1693-410F-8D9B-CBB36949E690}" dt="2019-03-13T09:29:10.876" v="1064" actId="692"/>
          <ac:picMkLst>
            <pc:docMk/>
            <pc:sldMk cId="1244885157" sldId="448"/>
            <ac:picMk id="13" creationId="{82EDBABD-2A9D-4AAF-85D6-CF4BD1B9ABF4}"/>
          </ac:picMkLst>
        </pc:picChg>
      </pc:sldChg>
      <pc:sldChg chg="modSp add">
        <pc:chgData name="Daniel Hurtubise" userId="00240ab5-46a8-4031-ab8b-61076acc223c" providerId="ADAL" clId="{D6840592-1693-410F-8D9B-CBB36949E690}" dt="2019-03-13T09:31:24.723" v="1107" actId="20577"/>
        <pc:sldMkLst>
          <pc:docMk/>
          <pc:sldMk cId="2815775118" sldId="449"/>
        </pc:sldMkLst>
        <pc:spChg chg="mod">
          <ac:chgData name="Daniel Hurtubise" userId="00240ab5-46a8-4031-ab8b-61076acc223c" providerId="ADAL" clId="{D6840592-1693-410F-8D9B-CBB36949E690}" dt="2019-03-13T09:31:24.723" v="1107" actId="20577"/>
          <ac:spMkLst>
            <pc:docMk/>
            <pc:sldMk cId="2815775118" sldId="449"/>
            <ac:spMk id="2" creationId="{E3A122F3-1306-4AA3-8742-4A4EAD4EBC54}"/>
          </ac:spMkLst>
        </pc:spChg>
        <pc:picChg chg="mod">
          <ac:chgData name="Daniel Hurtubise" userId="00240ab5-46a8-4031-ab8b-61076acc223c" providerId="ADAL" clId="{D6840592-1693-410F-8D9B-CBB36949E690}" dt="2019-03-13T09:29:20.571" v="1066" actId="108"/>
          <ac:picMkLst>
            <pc:docMk/>
            <pc:sldMk cId="2815775118" sldId="449"/>
            <ac:picMk id="3" creationId="{F11ECA3D-A390-4DFF-9E7B-D7F89CC716BB}"/>
          </ac:picMkLst>
        </pc:picChg>
      </pc:sldChg>
      <pc:sldChg chg="modSp add setBg">
        <pc:chgData name="Daniel Hurtubise" userId="00240ab5-46a8-4031-ab8b-61076acc223c" providerId="ADAL" clId="{D6840592-1693-410F-8D9B-CBB36949E690}" dt="2019-03-13T09:31:14.919" v="1088" actId="20577"/>
        <pc:sldMkLst>
          <pc:docMk/>
          <pc:sldMk cId="2496021532" sldId="450"/>
        </pc:sldMkLst>
        <pc:spChg chg="mod">
          <ac:chgData name="Daniel Hurtubise" userId="00240ab5-46a8-4031-ab8b-61076acc223c" providerId="ADAL" clId="{D6840592-1693-410F-8D9B-CBB36949E690}" dt="2019-03-13T09:31:14.919" v="1088" actId="20577"/>
          <ac:spMkLst>
            <pc:docMk/>
            <pc:sldMk cId="2496021532" sldId="450"/>
            <ac:spMk id="2" creationId="{1BB80C35-4318-432A-8F97-C05BDD9375A8}"/>
          </ac:spMkLst>
        </pc:spChg>
        <pc:picChg chg="mod">
          <ac:chgData name="Daniel Hurtubise" userId="00240ab5-46a8-4031-ab8b-61076acc223c" providerId="ADAL" clId="{D6840592-1693-410F-8D9B-CBB36949E690}" dt="2019-03-13T09:29:32.609" v="1068" actId="108"/>
          <ac:picMkLst>
            <pc:docMk/>
            <pc:sldMk cId="2496021532" sldId="450"/>
            <ac:picMk id="4" creationId="{0443EDB2-E7E3-4108-93B8-2602DB782C2B}"/>
          </ac:picMkLst>
        </pc:picChg>
        <pc:picChg chg="mod">
          <ac:chgData name="Daniel Hurtubise" userId="00240ab5-46a8-4031-ab8b-61076acc223c" providerId="ADAL" clId="{D6840592-1693-410F-8D9B-CBB36949E690}" dt="2019-03-13T09:29:34.480" v="1069" actId="108"/>
          <ac:picMkLst>
            <pc:docMk/>
            <pc:sldMk cId="2496021532" sldId="450"/>
            <ac:picMk id="6" creationId="{556EA4E1-C449-4246-9B3C-FE5A29C99B7A}"/>
          </ac:picMkLst>
        </pc:picChg>
      </pc:sldChg>
      <pc:sldChg chg="modSp add">
        <pc:chgData name="Daniel Hurtubise" userId="00240ab5-46a8-4031-ab8b-61076acc223c" providerId="ADAL" clId="{D6840592-1693-410F-8D9B-CBB36949E690}" dt="2019-03-13T10:04:49.873" v="1231" actId="14100"/>
        <pc:sldMkLst>
          <pc:docMk/>
          <pc:sldMk cId="1208044672" sldId="451"/>
        </pc:sldMkLst>
        <pc:spChg chg="mod">
          <ac:chgData name="Daniel Hurtubise" userId="00240ab5-46a8-4031-ab8b-61076acc223c" providerId="ADAL" clId="{D6840592-1693-410F-8D9B-CBB36949E690}" dt="2019-03-13T09:31:53.260" v="1139" actId="20577"/>
          <ac:spMkLst>
            <pc:docMk/>
            <pc:sldMk cId="1208044672" sldId="451"/>
            <ac:spMk id="2" creationId="{E3A122F3-1306-4AA3-8742-4A4EAD4EBC54}"/>
          </ac:spMkLst>
        </pc:spChg>
        <pc:picChg chg="mod">
          <ac:chgData name="Daniel Hurtubise" userId="00240ab5-46a8-4031-ab8b-61076acc223c" providerId="ADAL" clId="{D6840592-1693-410F-8D9B-CBB36949E690}" dt="2019-03-13T09:30:39.136" v="1083" actId="1076"/>
          <ac:picMkLst>
            <pc:docMk/>
            <pc:sldMk cId="1208044672" sldId="451"/>
            <ac:picMk id="7" creationId="{2C74B4D1-DA4B-4632-9CD0-CA7154427C34}"/>
          </ac:picMkLst>
        </pc:picChg>
        <pc:picChg chg="mod">
          <ac:chgData name="Daniel Hurtubise" userId="00240ab5-46a8-4031-ab8b-61076acc223c" providerId="ADAL" clId="{D6840592-1693-410F-8D9B-CBB36949E690}" dt="2019-03-13T10:04:49.873" v="1231" actId="14100"/>
          <ac:picMkLst>
            <pc:docMk/>
            <pc:sldMk cId="1208044672" sldId="451"/>
            <ac:picMk id="9" creationId="{CD20B763-BA5E-472F-BD99-CAA03A97D73E}"/>
          </ac:picMkLst>
        </pc:picChg>
      </pc:sldChg>
      <pc:sldChg chg="addSp delSp modSp add">
        <pc:chgData name="Daniel Hurtubise" userId="00240ab5-46a8-4031-ab8b-61076acc223c" providerId="ADAL" clId="{D6840592-1693-410F-8D9B-CBB36949E690}" dt="2019-03-14T21:04:59.025" v="1463" actId="1076"/>
        <pc:sldMkLst>
          <pc:docMk/>
          <pc:sldMk cId="3753007448" sldId="452"/>
        </pc:sldMkLst>
        <pc:spChg chg="mod">
          <ac:chgData name="Daniel Hurtubise" userId="00240ab5-46a8-4031-ab8b-61076acc223c" providerId="ADAL" clId="{D6840592-1693-410F-8D9B-CBB36949E690}" dt="2019-03-14T20:52:15.769" v="1453" actId="790"/>
          <ac:spMkLst>
            <pc:docMk/>
            <pc:sldMk cId="3753007448" sldId="452"/>
            <ac:spMk id="2" creationId="{DB9D3D8F-D0E2-4294-B2B6-CB2C92094DF9}"/>
          </ac:spMkLst>
        </pc:spChg>
        <pc:spChg chg="del">
          <ac:chgData name="Daniel Hurtubise" userId="00240ab5-46a8-4031-ab8b-61076acc223c" providerId="ADAL" clId="{D6840592-1693-410F-8D9B-CBB36949E690}" dt="2019-03-14T20:18:08.314" v="1449"/>
          <ac:spMkLst>
            <pc:docMk/>
            <pc:sldMk cId="3753007448" sldId="452"/>
            <ac:spMk id="3" creationId="{F9D91309-A4CB-4CB3-A940-925E91C4AD07}"/>
          </ac:spMkLst>
        </pc:spChg>
        <pc:picChg chg="add mod">
          <ac:chgData name="Daniel Hurtubise" userId="00240ab5-46a8-4031-ab8b-61076acc223c" providerId="ADAL" clId="{D6840592-1693-410F-8D9B-CBB36949E690}" dt="2019-03-14T21:03:50.258" v="1456" actId="1076"/>
          <ac:picMkLst>
            <pc:docMk/>
            <pc:sldMk cId="3753007448" sldId="452"/>
            <ac:picMk id="5" creationId="{6690C6F8-049C-4641-8CE0-205B882CB777}"/>
          </ac:picMkLst>
        </pc:picChg>
        <pc:picChg chg="add mod">
          <ac:chgData name="Daniel Hurtubise" userId="00240ab5-46a8-4031-ab8b-61076acc223c" providerId="ADAL" clId="{D6840592-1693-410F-8D9B-CBB36949E690}" dt="2019-03-14T21:03:53.918" v="1458" actId="1076"/>
          <ac:picMkLst>
            <pc:docMk/>
            <pc:sldMk cId="3753007448" sldId="452"/>
            <ac:picMk id="1026" creationId="{FE19C6CB-AF15-4DD2-8C19-8CFCDDF3C57F}"/>
          </ac:picMkLst>
        </pc:picChg>
        <pc:picChg chg="add mod">
          <ac:chgData name="Daniel Hurtubise" userId="00240ab5-46a8-4031-ab8b-61076acc223c" providerId="ADAL" clId="{D6840592-1693-410F-8D9B-CBB36949E690}" dt="2019-03-14T21:04:59.025" v="1463" actId="1076"/>
          <ac:picMkLst>
            <pc:docMk/>
            <pc:sldMk cId="3753007448" sldId="452"/>
            <ac:picMk id="1028" creationId="{4792DCC7-6E8F-4E05-B5AA-3C26D43220C3}"/>
          </ac:picMkLst>
        </pc:picChg>
      </pc:sldChg>
      <pc:sldMasterChg chg="delSldLayout">
        <pc:chgData name="Daniel Hurtubise" userId="00240ab5-46a8-4031-ab8b-61076acc223c" providerId="ADAL" clId="{D6840592-1693-410F-8D9B-CBB36949E690}" dt="2019-03-11T18:48:37.259" v="107" actId="2696"/>
        <pc:sldMasterMkLst>
          <pc:docMk/>
          <pc:sldMasterMk cId="882801370" sldId="2147483648"/>
        </pc:sldMasterMkLst>
      </pc:sldMasterChg>
    </pc:docChg>
  </pc:docChgLst>
  <pc:docChgLst>
    <pc:chgData name="Daniel Hurtubise" userId="00240ab5-46a8-4031-ab8b-61076acc223c" providerId="ADAL" clId="{B81989F9-D7B6-49BD-807C-FCF418A16546}"/>
    <pc:docChg chg="modSld">
      <pc:chgData name="Daniel Hurtubise" userId="00240ab5-46a8-4031-ab8b-61076acc223c" providerId="ADAL" clId="{B81989F9-D7B6-49BD-807C-FCF418A16546}" dt="2019-03-11T08:47:52.289" v="3" actId="20577"/>
      <pc:docMkLst>
        <pc:docMk/>
      </pc:docMkLst>
      <pc:sldChg chg="modSp">
        <pc:chgData name="Daniel Hurtubise" userId="00240ab5-46a8-4031-ab8b-61076acc223c" providerId="ADAL" clId="{B81989F9-D7B6-49BD-807C-FCF418A16546}" dt="2019-03-11T08:47:52.289" v="3" actId="20577"/>
        <pc:sldMkLst>
          <pc:docMk/>
          <pc:sldMk cId="1152010641" sldId="421"/>
        </pc:sldMkLst>
        <pc:spChg chg="mod">
          <ac:chgData name="Daniel Hurtubise" userId="00240ab5-46a8-4031-ab8b-61076acc223c" providerId="ADAL" clId="{B81989F9-D7B6-49BD-807C-FCF418A16546}" dt="2019-03-11T08:47:52.289" v="3" actId="20577"/>
          <ac:spMkLst>
            <pc:docMk/>
            <pc:sldMk cId="1152010641" sldId="421"/>
            <ac:spMk id="3" creationId="{00000000-0000-0000-0000-000000000000}"/>
          </ac:spMkLst>
        </pc:spChg>
      </pc:sldChg>
    </pc:docChg>
  </pc:docChgLst>
  <pc:docChgLst>
    <pc:chgData name="Daniel Hurtubise" userId="00240ab5-46a8-4031-ab8b-61076acc223c" providerId="ADAL" clId="{48694C50-37AB-4198-8CB7-8C5FB3858E62}"/>
    <pc:docChg chg="undo custSel addSld delSld modSld modSection">
      <pc:chgData name="Daniel Hurtubise" userId="00240ab5-46a8-4031-ab8b-61076acc223c" providerId="ADAL" clId="{48694C50-37AB-4198-8CB7-8C5FB3858E62}" dt="2019-03-06T12:49:36.432" v="245"/>
      <pc:docMkLst>
        <pc:docMk/>
      </pc:docMkLst>
      <pc:sldChg chg="addSp modSp modAnim">
        <pc:chgData name="Daniel Hurtubise" userId="00240ab5-46a8-4031-ab8b-61076acc223c" providerId="ADAL" clId="{48694C50-37AB-4198-8CB7-8C5FB3858E62}" dt="2019-02-20T07:29:07.860" v="61" actId="11529"/>
        <pc:sldMkLst>
          <pc:docMk/>
          <pc:sldMk cId="3866015057" sldId="366"/>
        </pc:sldMkLst>
        <pc:spChg chg="mod">
          <ac:chgData name="Daniel Hurtubise" userId="00240ab5-46a8-4031-ab8b-61076acc223c" providerId="ADAL" clId="{48694C50-37AB-4198-8CB7-8C5FB3858E62}" dt="2019-02-20T07:21:03.683" v="20" actId="20577"/>
          <ac:spMkLst>
            <pc:docMk/>
            <pc:sldMk cId="3866015057" sldId="366"/>
            <ac:spMk id="6" creationId="{00000000-0000-0000-0000-000000000000}"/>
          </ac:spMkLst>
        </pc:spChg>
        <pc:spChg chg="mod">
          <ac:chgData name="Daniel Hurtubise" userId="00240ab5-46a8-4031-ab8b-61076acc223c" providerId="ADAL" clId="{48694C50-37AB-4198-8CB7-8C5FB3858E62}" dt="2019-02-20T07:21:10.358" v="33" actId="20577"/>
          <ac:spMkLst>
            <pc:docMk/>
            <pc:sldMk cId="3866015057" sldId="366"/>
            <ac:spMk id="8" creationId="{00000000-0000-0000-0000-000000000000}"/>
          </ac:spMkLst>
        </pc:spChg>
        <pc:spChg chg="mod">
          <ac:chgData name="Daniel Hurtubise" userId="00240ab5-46a8-4031-ab8b-61076acc223c" providerId="ADAL" clId="{48694C50-37AB-4198-8CB7-8C5FB3858E62}" dt="2019-02-20T07:28:29.329" v="59" actId="2711"/>
          <ac:spMkLst>
            <pc:docMk/>
            <pc:sldMk cId="3866015057" sldId="366"/>
            <ac:spMk id="10" creationId="{00000000-0000-0000-0000-000000000000}"/>
          </ac:spMkLst>
        </pc:spChg>
        <pc:spChg chg="mod">
          <ac:chgData name="Daniel Hurtubise" userId="00240ab5-46a8-4031-ab8b-61076acc223c" providerId="ADAL" clId="{48694C50-37AB-4198-8CB7-8C5FB3858E62}" dt="2019-02-20T07:28:08.605" v="57" actId="2711"/>
          <ac:spMkLst>
            <pc:docMk/>
            <pc:sldMk cId="3866015057" sldId="366"/>
            <ac:spMk id="11" creationId="{00000000-0000-0000-0000-000000000000}"/>
          </ac:spMkLst>
        </pc:spChg>
        <pc:spChg chg="add mod">
          <ac:chgData name="Daniel Hurtubise" userId="00240ab5-46a8-4031-ab8b-61076acc223c" providerId="ADAL" clId="{48694C50-37AB-4198-8CB7-8C5FB3858E62}" dt="2019-02-20T07:28:19.620" v="58" actId="2711"/>
          <ac:spMkLst>
            <pc:docMk/>
            <pc:sldMk cId="3866015057" sldId="366"/>
            <ac:spMk id="13" creationId="{C7C98CD8-8DBE-4F41-846A-C2A1353049DD}"/>
          </ac:spMkLst>
        </pc:spChg>
        <pc:spChg chg="add mod">
          <ac:chgData name="Daniel Hurtubise" userId="00240ab5-46a8-4031-ab8b-61076acc223c" providerId="ADAL" clId="{48694C50-37AB-4198-8CB7-8C5FB3858E62}" dt="2019-02-20T07:28:33.108" v="60" actId="2711"/>
          <ac:spMkLst>
            <pc:docMk/>
            <pc:sldMk cId="3866015057" sldId="366"/>
            <ac:spMk id="15" creationId="{22048443-CB4B-4525-B337-D8D5B2E35FCA}"/>
          </ac:spMkLst>
        </pc:spChg>
        <pc:cxnChg chg="add mod">
          <ac:chgData name="Daniel Hurtubise" userId="00240ab5-46a8-4031-ab8b-61076acc223c" providerId="ADAL" clId="{48694C50-37AB-4198-8CB7-8C5FB3858E62}" dt="2019-02-20T07:29:07.860" v="61" actId="11529"/>
          <ac:cxnSpMkLst>
            <pc:docMk/>
            <pc:sldMk cId="3866015057" sldId="366"/>
            <ac:cxnSpMk id="4" creationId="{74C7934F-5D19-4EA4-9010-9EAF28BD95BF}"/>
          </ac:cxnSpMkLst>
        </pc:cxnChg>
      </pc:sldChg>
      <pc:sldChg chg="addSp delSp modSp add mod delAnim modAnim">
        <pc:chgData name="Daniel Hurtubise" userId="00240ab5-46a8-4031-ab8b-61076acc223c" providerId="ADAL" clId="{48694C50-37AB-4198-8CB7-8C5FB3858E62}" dt="2019-03-06T12:49:36.432" v="245"/>
        <pc:sldMkLst>
          <pc:docMk/>
          <pc:sldMk cId="654990120" sldId="441"/>
        </pc:sldMkLst>
        <pc:spChg chg="del">
          <ac:chgData name="Daniel Hurtubise" userId="00240ab5-46a8-4031-ab8b-61076acc223c" providerId="ADAL" clId="{48694C50-37AB-4198-8CB7-8C5FB3858E62}" dt="2019-03-06T11:59:36.273" v="71" actId="478"/>
          <ac:spMkLst>
            <pc:docMk/>
            <pc:sldMk cId="654990120" sldId="441"/>
            <ac:spMk id="4" creationId="{5C0452B7-06C6-4CFA-9E3F-D78FE6BB9006}"/>
          </ac:spMkLst>
        </pc:spChg>
        <pc:spChg chg="add mod">
          <ac:chgData name="Daniel Hurtubise" userId="00240ab5-46a8-4031-ab8b-61076acc223c" providerId="ADAL" clId="{48694C50-37AB-4198-8CB7-8C5FB3858E62}" dt="2019-03-06T12:42:20.181" v="234" actId="1076"/>
          <ac:spMkLst>
            <pc:docMk/>
            <pc:sldMk cId="654990120" sldId="441"/>
            <ac:spMk id="10" creationId="{189D6AEB-55B1-43A9-949C-D11FA5D2F7E3}"/>
          </ac:spMkLst>
        </pc:spChg>
        <pc:spChg chg="del">
          <ac:chgData name="Daniel Hurtubise" userId="00240ab5-46a8-4031-ab8b-61076acc223c" providerId="ADAL" clId="{48694C50-37AB-4198-8CB7-8C5FB3858E62}" dt="2019-03-06T12:02:12.478" v="101" actId="478"/>
          <ac:spMkLst>
            <pc:docMk/>
            <pc:sldMk cId="654990120" sldId="441"/>
            <ac:spMk id="26" creationId="{A518A0CB-B028-4CB2-8D3C-04E834E16D09}"/>
          </ac:spMkLst>
        </pc:spChg>
        <pc:spChg chg="mod">
          <ac:chgData name="Daniel Hurtubise" userId="00240ab5-46a8-4031-ab8b-61076acc223c" providerId="ADAL" clId="{48694C50-37AB-4198-8CB7-8C5FB3858E62}" dt="2019-03-06T12:17:31.389" v="184" actId="207"/>
          <ac:spMkLst>
            <pc:docMk/>
            <pc:sldMk cId="654990120" sldId="441"/>
            <ac:spMk id="27" creationId="{AC9AB9E7-9724-4090-9CA2-BD6AE2173445}"/>
          </ac:spMkLst>
        </pc:spChg>
        <pc:spChg chg="mod">
          <ac:chgData name="Daniel Hurtubise" userId="00240ab5-46a8-4031-ab8b-61076acc223c" providerId="ADAL" clId="{48694C50-37AB-4198-8CB7-8C5FB3858E62}" dt="2019-03-06T12:21:20.887" v="207" actId="1076"/>
          <ac:spMkLst>
            <pc:docMk/>
            <pc:sldMk cId="654990120" sldId="441"/>
            <ac:spMk id="28" creationId="{EE91C6CB-C529-4871-A03D-E66D2EBA7909}"/>
          </ac:spMkLst>
        </pc:spChg>
        <pc:spChg chg="mod">
          <ac:chgData name="Daniel Hurtubise" userId="00240ab5-46a8-4031-ab8b-61076acc223c" providerId="ADAL" clId="{48694C50-37AB-4198-8CB7-8C5FB3858E62}" dt="2019-03-06T12:21:24.893" v="208" actId="1076"/>
          <ac:spMkLst>
            <pc:docMk/>
            <pc:sldMk cId="654990120" sldId="441"/>
            <ac:spMk id="29" creationId="{CA783C89-2AEC-4CA2-9404-22969E51F6E5}"/>
          </ac:spMkLst>
        </pc:spChg>
        <pc:spChg chg="del">
          <ac:chgData name="Daniel Hurtubise" userId="00240ab5-46a8-4031-ab8b-61076acc223c" providerId="ADAL" clId="{48694C50-37AB-4198-8CB7-8C5FB3858E62}" dt="2019-03-06T12:06:02.555" v="165" actId="478"/>
          <ac:spMkLst>
            <pc:docMk/>
            <pc:sldMk cId="654990120" sldId="441"/>
            <ac:spMk id="30" creationId="{6D2453B4-5810-47A9-A528-8DC789635B3A}"/>
          </ac:spMkLst>
        </pc:spChg>
        <pc:spChg chg="add del mod">
          <ac:chgData name="Daniel Hurtubise" userId="00240ab5-46a8-4031-ab8b-61076acc223c" providerId="ADAL" clId="{48694C50-37AB-4198-8CB7-8C5FB3858E62}" dt="2019-03-06T12:16:57.691" v="178" actId="478"/>
          <ac:spMkLst>
            <pc:docMk/>
            <pc:sldMk cId="654990120" sldId="441"/>
            <ac:spMk id="37" creationId="{4198AB90-6F18-4AA8-80E1-55A54C5E9B77}"/>
          </ac:spMkLst>
        </pc:spChg>
        <pc:spChg chg="add mod">
          <ac:chgData name="Daniel Hurtubise" userId="00240ab5-46a8-4031-ab8b-61076acc223c" providerId="ADAL" clId="{48694C50-37AB-4198-8CB7-8C5FB3858E62}" dt="2019-03-06T12:21:28.927" v="209" actId="1076"/>
          <ac:spMkLst>
            <pc:docMk/>
            <pc:sldMk cId="654990120" sldId="441"/>
            <ac:spMk id="38" creationId="{B0F95B36-2AE8-404E-AB1F-27DD338AB776}"/>
          </ac:spMkLst>
        </pc:spChg>
        <pc:spChg chg="add mod">
          <ac:chgData name="Daniel Hurtubise" userId="00240ab5-46a8-4031-ab8b-61076acc223c" providerId="ADAL" clId="{48694C50-37AB-4198-8CB7-8C5FB3858E62}" dt="2019-03-06T12:18:22.555" v="196" actId="571"/>
          <ac:spMkLst>
            <pc:docMk/>
            <pc:sldMk cId="654990120" sldId="441"/>
            <ac:spMk id="42" creationId="{8B192D60-379B-48EF-A031-DBB70AC6FD8C}"/>
          </ac:spMkLst>
        </pc:spChg>
        <pc:spChg chg="add mod">
          <ac:chgData name="Daniel Hurtubise" userId="00240ab5-46a8-4031-ab8b-61076acc223c" providerId="ADAL" clId="{48694C50-37AB-4198-8CB7-8C5FB3858E62}" dt="2019-03-06T12:47:45.490" v="242" actId="20577"/>
          <ac:spMkLst>
            <pc:docMk/>
            <pc:sldMk cId="654990120" sldId="441"/>
            <ac:spMk id="43" creationId="{5A297675-556E-48B4-8DF6-99D90425CAA6}"/>
          </ac:spMkLst>
        </pc:spChg>
        <pc:grpChg chg="del">
          <ac:chgData name="Daniel Hurtubise" userId="00240ab5-46a8-4031-ab8b-61076acc223c" providerId="ADAL" clId="{48694C50-37AB-4198-8CB7-8C5FB3858E62}" dt="2019-03-06T11:59:37.820" v="72" actId="478"/>
          <ac:grpSpMkLst>
            <pc:docMk/>
            <pc:sldMk cId="654990120" sldId="441"/>
            <ac:grpSpMk id="3" creationId="{CDF71694-F4BA-4880-9DD0-13282AA528D5}"/>
          </ac:grpSpMkLst>
        </pc:grpChg>
        <pc:grpChg chg="mod">
          <ac:chgData name="Daniel Hurtubise" userId="00240ab5-46a8-4031-ab8b-61076acc223c" providerId="ADAL" clId="{48694C50-37AB-4198-8CB7-8C5FB3858E62}" dt="2019-03-06T12:18:27.944" v="205" actId="1038"/>
          <ac:grpSpMkLst>
            <pc:docMk/>
            <pc:sldMk cId="654990120" sldId="441"/>
            <ac:grpSpMk id="18" creationId="{AD921AE1-B797-4E39-A80B-72800859F34B}"/>
          </ac:grpSpMkLst>
        </pc:grpChg>
        <pc:grpChg chg="add mod">
          <ac:chgData name="Daniel Hurtubise" userId="00240ab5-46a8-4031-ab8b-61076acc223c" providerId="ADAL" clId="{48694C50-37AB-4198-8CB7-8C5FB3858E62}" dt="2019-03-06T12:18:22.555" v="196" actId="571"/>
          <ac:grpSpMkLst>
            <pc:docMk/>
            <pc:sldMk cId="654990120" sldId="441"/>
            <ac:grpSpMk id="39" creationId="{9D9D68E9-5F95-4F21-B699-CF2B7BC18339}"/>
          </ac:grpSpMkLst>
        </pc:grpChg>
        <pc:graphicFrameChg chg="add del mod">
          <ac:chgData name="Daniel Hurtubise" userId="00240ab5-46a8-4031-ab8b-61076acc223c" providerId="ADAL" clId="{48694C50-37AB-4198-8CB7-8C5FB3858E62}" dt="2019-03-06T12:06:07.329" v="166" actId="478"/>
          <ac:graphicFrameMkLst>
            <pc:docMk/>
            <pc:sldMk cId="654990120" sldId="441"/>
            <ac:graphicFrameMk id="36" creationId="{22D2D333-3312-4D05-99E5-6B9C187A2B7A}"/>
          </ac:graphicFrameMkLst>
        </pc:graphicFrameChg>
        <pc:picChg chg="add mod modCrop">
          <ac:chgData name="Daniel Hurtubise" userId="00240ab5-46a8-4031-ab8b-61076acc223c" providerId="ADAL" clId="{48694C50-37AB-4198-8CB7-8C5FB3858E62}" dt="2019-03-06T12:11:59.694" v="174" actId="14100"/>
          <ac:picMkLst>
            <pc:docMk/>
            <pc:sldMk cId="654990120" sldId="441"/>
            <ac:picMk id="6" creationId="{F550EA35-7B78-4772-A0EE-2FD2601E9B4C}"/>
          </ac:picMkLst>
        </pc:picChg>
        <pc:picChg chg="add mod modCrop">
          <ac:chgData name="Daniel Hurtubise" userId="00240ab5-46a8-4031-ab8b-61076acc223c" providerId="ADAL" clId="{48694C50-37AB-4198-8CB7-8C5FB3858E62}" dt="2019-03-06T12:18:10.632" v="194" actId="1038"/>
          <ac:picMkLst>
            <pc:docMk/>
            <pc:sldMk cId="654990120" sldId="441"/>
            <ac:picMk id="34" creationId="{1FB385A5-CA0A-4748-9F0C-AEA1C78098CD}"/>
          </ac:picMkLst>
        </pc:picChg>
        <pc:picChg chg="add mod modCrop">
          <ac:chgData name="Daniel Hurtubise" userId="00240ab5-46a8-4031-ab8b-61076acc223c" providerId="ADAL" clId="{48694C50-37AB-4198-8CB7-8C5FB3858E62}" dt="2019-03-06T12:11:59.694" v="174" actId="14100"/>
          <ac:picMkLst>
            <pc:docMk/>
            <pc:sldMk cId="654990120" sldId="441"/>
            <ac:picMk id="35" creationId="{D0E56252-33FE-4FC5-A2AD-B8E513FFF671}"/>
          </ac:picMkLst>
        </pc:picChg>
        <pc:cxnChg chg="add del mod">
          <ac:chgData name="Daniel Hurtubise" userId="00240ab5-46a8-4031-ab8b-61076acc223c" providerId="ADAL" clId="{48694C50-37AB-4198-8CB7-8C5FB3858E62}" dt="2019-03-06T12:21:30.229" v="210" actId="478"/>
          <ac:cxnSpMkLst>
            <pc:docMk/>
            <pc:sldMk cId="654990120" sldId="441"/>
            <ac:cxnSpMk id="9" creationId="{9AB2E960-D194-401C-B978-C75D07AFFC9E}"/>
          </ac:cxnSpMkLst>
        </pc:cxnChg>
      </pc:sldChg>
    </pc:docChg>
  </pc:docChgLst>
  <pc:docChgLst>
    <pc:chgData name="Daniel Hurtubise" userId="00240ab5-46a8-4031-ab8b-61076acc223c" providerId="ADAL" clId="{9DA7242D-9217-41EF-B5FD-6CA9C63AB4C7}"/>
    <pc:docChg chg="modSld">
      <pc:chgData name="Daniel Hurtubise" userId="00240ab5-46a8-4031-ab8b-61076acc223c" providerId="ADAL" clId="{9DA7242D-9217-41EF-B5FD-6CA9C63AB4C7}" dt="2019-03-11T08:46:26.592" v="24" actId="20577"/>
      <pc:docMkLst>
        <pc:docMk/>
      </pc:docMkLst>
      <pc:sldChg chg="modSp">
        <pc:chgData name="Daniel Hurtubise" userId="00240ab5-46a8-4031-ab8b-61076acc223c" providerId="ADAL" clId="{9DA7242D-9217-41EF-B5FD-6CA9C63AB4C7}" dt="2019-03-11T08:46:26.592" v="24" actId="20577"/>
        <pc:sldMkLst>
          <pc:docMk/>
          <pc:sldMk cId="1152010641" sldId="421"/>
        </pc:sldMkLst>
        <pc:spChg chg="mod">
          <ac:chgData name="Daniel Hurtubise" userId="00240ab5-46a8-4031-ab8b-61076acc223c" providerId="ADAL" clId="{9DA7242D-9217-41EF-B5FD-6CA9C63AB4C7}" dt="2019-03-11T08:46:12.748" v="4" actId="20577"/>
          <ac:spMkLst>
            <pc:docMk/>
            <pc:sldMk cId="1152010641" sldId="421"/>
            <ac:spMk id="2" creationId="{00000000-0000-0000-0000-000000000000}"/>
          </ac:spMkLst>
        </pc:spChg>
        <pc:spChg chg="mod">
          <ac:chgData name="Daniel Hurtubise" userId="00240ab5-46a8-4031-ab8b-61076acc223c" providerId="ADAL" clId="{9DA7242D-9217-41EF-B5FD-6CA9C63AB4C7}" dt="2019-03-11T08:46:26.592" v="24" actId="20577"/>
          <ac:spMkLst>
            <pc:docMk/>
            <pc:sldMk cId="1152010641" sldId="421"/>
            <ac:spMk id="3" creationId="{00000000-0000-0000-0000-000000000000}"/>
          </ac:spMkLst>
        </pc:spChg>
      </pc:sldChg>
    </pc:docChg>
  </pc:docChgLst>
  <pc:docChgLst>
    <pc:chgData name="Daniel Hurtubise" userId="00240ab5-46a8-4031-ab8b-61076acc223c" providerId="ADAL" clId="{DE3D1F90-122C-43F1-82C9-9BCC5D998ECF}"/>
    <pc:docChg chg="undo custSel addSld delSld modSld sldOrd modMainMaster delSection modSection">
      <pc:chgData name="Daniel Hurtubise" userId="00240ab5-46a8-4031-ab8b-61076acc223c" providerId="ADAL" clId="{DE3D1F90-122C-43F1-82C9-9BCC5D998ECF}" dt="2019-03-03T19:05:58.781" v="3275"/>
      <pc:docMkLst>
        <pc:docMk/>
      </pc:docMkLst>
      <pc:sldChg chg="modSp add">
        <pc:chgData name="Daniel Hurtubise" userId="00240ab5-46a8-4031-ab8b-61076acc223c" providerId="ADAL" clId="{DE3D1F90-122C-43F1-82C9-9BCC5D998ECF}" dt="2019-02-27T09:48:41.590" v="3271" actId="20577"/>
        <pc:sldMkLst>
          <pc:docMk/>
          <pc:sldMk cId="591667419" sldId="261"/>
        </pc:sldMkLst>
        <pc:spChg chg="mod">
          <ac:chgData name="Daniel Hurtubise" userId="00240ab5-46a8-4031-ab8b-61076acc223c" providerId="ADAL" clId="{DE3D1F90-122C-43F1-82C9-9BCC5D998ECF}" dt="2019-02-27T09:48:41.590" v="3271" actId="20577"/>
          <ac:spMkLst>
            <pc:docMk/>
            <pc:sldMk cId="591667419" sldId="261"/>
            <ac:spMk id="2" creationId="{2612312A-5274-4F23-B918-FA2806C2B68A}"/>
          </ac:spMkLst>
        </pc:spChg>
        <pc:grpChg chg="mod">
          <ac:chgData name="Daniel Hurtubise" userId="00240ab5-46a8-4031-ab8b-61076acc223c" providerId="ADAL" clId="{DE3D1F90-122C-43F1-82C9-9BCC5D998ECF}" dt="2019-02-27T09:48:26.221" v="3267" actId="1076"/>
          <ac:grpSpMkLst>
            <pc:docMk/>
            <pc:sldMk cId="591667419" sldId="261"/>
            <ac:grpSpMk id="14" creationId="{DF6CE4D9-C6F3-4D49-97C5-3B1AA01E5E3C}"/>
          </ac:grpSpMkLst>
        </pc:grpChg>
        <pc:grpChg chg="mod">
          <ac:chgData name="Daniel Hurtubise" userId="00240ab5-46a8-4031-ab8b-61076acc223c" providerId="ADAL" clId="{DE3D1F90-122C-43F1-82C9-9BCC5D998ECF}" dt="2019-02-27T09:48:25.299" v="3266" actId="1076"/>
          <ac:grpSpMkLst>
            <pc:docMk/>
            <pc:sldMk cId="591667419" sldId="261"/>
            <ac:grpSpMk id="17" creationId="{DB92EB3D-D508-4F3D-A5E9-624D83928AE2}"/>
          </ac:grpSpMkLst>
        </pc:grpChg>
        <pc:cxnChg chg="mod">
          <ac:chgData name="Daniel Hurtubise" userId="00240ab5-46a8-4031-ab8b-61076acc223c" providerId="ADAL" clId="{DE3D1F90-122C-43F1-82C9-9BCC5D998ECF}" dt="2019-02-27T09:48:29.166" v="3268" actId="14100"/>
          <ac:cxnSpMkLst>
            <pc:docMk/>
            <pc:sldMk cId="591667419" sldId="261"/>
            <ac:cxnSpMk id="25" creationId="{A4334026-A4AB-46B8-9A7C-731F8F55D02E}"/>
          </ac:cxnSpMkLst>
        </pc:cxnChg>
        <pc:cxnChg chg="mod">
          <ac:chgData name="Daniel Hurtubise" userId="00240ab5-46a8-4031-ab8b-61076acc223c" providerId="ADAL" clId="{DE3D1F90-122C-43F1-82C9-9BCC5D998ECF}" dt="2019-02-27T09:48:33.758" v="3269" actId="14100"/>
          <ac:cxnSpMkLst>
            <pc:docMk/>
            <pc:sldMk cId="591667419" sldId="261"/>
            <ac:cxnSpMk id="28" creationId="{E6075E1C-780F-48EA-A19C-287EDEB29CE0}"/>
          </ac:cxnSpMkLst>
        </pc:cxnChg>
      </pc:sldChg>
      <pc:sldChg chg="addSp delSp modSp modAnim">
        <pc:chgData name="Daniel Hurtubise" userId="00240ab5-46a8-4031-ab8b-61076acc223c" providerId="ADAL" clId="{DE3D1F90-122C-43F1-82C9-9BCC5D998ECF}" dt="2019-02-09T15:30:26.750" v="994"/>
        <pc:sldMkLst>
          <pc:docMk/>
          <pc:sldMk cId="3150809787" sldId="262"/>
        </pc:sldMkLst>
        <pc:spChg chg="mod">
          <ac:chgData name="Daniel Hurtubise" userId="00240ab5-46a8-4031-ab8b-61076acc223c" providerId="ADAL" clId="{DE3D1F90-122C-43F1-82C9-9BCC5D998ECF}" dt="2019-02-09T13:54:28.187" v="872" actId="2711"/>
          <ac:spMkLst>
            <pc:docMk/>
            <pc:sldMk cId="3150809787" sldId="262"/>
            <ac:spMk id="4" creationId="{00000000-0000-0000-0000-000000000000}"/>
          </ac:spMkLst>
        </pc:spChg>
        <pc:spChg chg="del mod">
          <ac:chgData name="Daniel Hurtubise" userId="00240ab5-46a8-4031-ab8b-61076acc223c" providerId="ADAL" clId="{DE3D1F90-122C-43F1-82C9-9BCC5D998ECF}" dt="2019-02-09T13:04:43.176" v="783" actId="478"/>
          <ac:spMkLst>
            <pc:docMk/>
            <pc:sldMk cId="3150809787" sldId="262"/>
            <ac:spMk id="5" creationId="{00000000-0000-0000-0000-000000000000}"/>
          </ac:spMkLst>
        </pc:spChg>
        <pc:spChg chg="add mod">
          <ac:chgData name="Daniel Hurtubise" userId="00240ab5-46a8-4031-ab8b-61076acc223c" providerId="ADAL" clId="{DE3D1F90-122C-43F1-82C9-9BCC5D998ECF}" dt="2019-02-09T15:29:27.368" v="986" actId="1582"/>
          <ac:spMkLst>
            <pc:docMk/>
            <pc:sldMk cId="3150809787" sldId="262"/>
            <ac:spMk id="6" creationId="{C492B25E-CB7D-4CE7-9E4A-EACC7DFB5930}"/>
          </ac:spMkLst>
        </pc:spChg>
        <pc:spChg chg="add del mod">
          <ac:chgData name="Daniel Hurtubise" userId="00240ab5-46a8-4031-ab8b-61076acc223c" providerId="ADAL" clId="{DE3D1F90-122C-43F1-82C9-9BCC5D998ECF}" dt="2019-02-09T13:04:47.098" v="784"/>
          <ac:spMkLst>
            <pc:docMk/>
            <pc:sldMk cId="3150809787" sldId="262"/>
            <ac:spMk id="7" creationId="{C8E52E78-A7EF-4A32-8B0C-4B7CCC006922}"/>
          </ac:spMkLst>
        </pc:spChg>
        <pc:spChg chg="add mod">
          <ac:chgData name="Daniel Hurtubise" userId="00240ab5-46a8-4031-ab8b-61076acc223c" providerId="ADAL" clId="{DE3D1F90-122C-43F1-82C9-9BCC5D998ECF}" dt="2019-02-09T15:30:02.331" v="992" actId="1076"/>
          <ac:spMkLst>
            <pc:docMk/>
            <pc:sldMk cId="3150809787" sldId="262"/>
            <ac:spMk id="10" creationId="{42655A32-080F-4ED6-B00E-A4E63B945B4C}"/>
          </ac:spMkLst>
        </pc:spChg>
        <pc:picChg chg="del mod">
          <ac:chgData name="Daniel Hurtubise" userId="00240ab5-46a8-4031-ab8b-61076acc223c" providerId="ADAL" clId="{DE3D1F90-122C-43F1-82C9-9BCC5D998ECF}" dt="2019-02-09T15:27:39.068" v="969" actId="478"/>
          <ac:picMkLst>
            <pc:docMk/>
            <pc:sldMk cId="3150809787" sldId="262"/>
            <ac:picMk id="2" creationId="{00000000-0000-0000-0000-000000000000}"/>
          </ac:picMkLst>
        </pc:picChg>
        <pc:picChg chg="del">
          <ac:chgData name="Daniel Hurtubise" userId="00240ab5-46a8-4031-ab8b-61076acc223c" providerId="ADAL" clId="{DE3D1F90-122C-43F1-82C9-9BCC5D998ECF}" dt="2019-02-09T13:09:01.076" v="800" actId="478"/>
          <ac:picMkLst>
            <pc:docMk/>
            <pc:sldMk cId="3150809787" sldId="262"/>
            <ac:picMk id="3" creationId="{00000000-0000-0000-0000-000000000000}"/>
          </ac:picMkLst>
        </pc:picChg>
        <pc:picChg chg="add mod">
          <ac:chgData name="Daniel Hurtubise" userId="00240ab5-46a8-4031-ab8b-61076acc223c" providerId="ADAL" clId="{DE3D1F90-122C-43F1-82C9-9BCC5D998ECF}" dt="2019-02-09T15:27:44.791" v="971" actId="14100"/>
          <ac:picMkLst>
            <pc:docMk/>
            <pc:sldMk cId="3150809787" sldId="262"/>
            <ac:picMk id="3" creationId="{D2A131C7-BA7A-450F-93DF-FFCFC48990E5}"/>
          </ac:picMkLst>
        </pc:picChg>
        <pc:picChg chg="add mod modCrop">
          <ac:chgData name="Daniel Hurtubise" userId="00240ab5-46a8-4031-ab8b-61076acc223c" providerId="ADAL" clId="{DE3D1F90-122C-43F1-82C9-9BCC5D998ECF}" dt="2019-02-09T15:28:12.384" v="979" actId="14100"/>
          <ac:picMkLst>
            <pc:docMk/>
            <pc:sldMk cId="3150809787" sldId="262"/>
            <ac:picMk id="5" creationId="{F086D548-8063-44F3-AB71-2DE5249AAE95}"/>
          </ac:picMkLst>
        </pc:picChg>
        <pc:picChg chg="add mod">
          <ac:chgData name="Daniel Hurtubise" userId="00240ab5-46a8-4031-ab8b-61076acc223c" providerId="ADAL" clId="{DE3D1F90-122C-43F1-82C9-9BCC5D998ECF}" dt="2019-02-09T13:52:42.250" v="865" actId="14100"/>
          <ac:picMkLst>
            <pc:docMk/>
            <pc:sldMk cId="3150809787" sldId="262"/>
            <ac:picMk id="8" creationId="{AA02F479-D3FA-4F84-9EBE-23176D827D55}"/>
          </ac:picMkLst>
        </pc:picChg>
        <pc:picChg chg="add mod modCrop">
          <ac:chgData name="Daniel Hurtubise" userId="00240ab5-46a8-4031-ab8b-61076acc223c" providerId="ADAL" clId="{DE3D1F90-122C-43F1-82C9-9BCC5D998ECF}" dt="2019-02-09T15:29:58.729" v="991" actId="1076"/>
          <ac:picMkLst>
            <pc:docMk/>
            <pc:sldMk cId="3150809787" sldId="262"/>
            <ac:picMk id="9" creationId="{841ECE6B-9A27-43AD-AF93-51468BCDD1F3}"/>
          </ac:picMkLst>
        </pc:picChg>
      </pc:sldChg>
      <pc:sldChg chg="addSp delSp modSp delAnim modAnim">
        <pc:chgData name="Daniel Hurtubise" userId="00240ab5-46a8-4031-ab8b-61076acc223c" providerId="ADAL" clId="{DE3D1F90-122C-43F1-82C9-9BCC5D998ECF}" dt="2019-02-09T13:53:54.745" v="867" actId="2711"/>
        <pc:sldMkLst>
          <pc:docMk/>
          <pc:sldMk cId="2185819905" sldId="263"/>
        </pc:sldMkLst>
        <pc:spChg chg="add del mod">
          <ac:chgData name="Daniel Hurtubise" userId="00240ab5-46a8-4031-ab8b-61076acc223c" providerId="ADAL" clId="{DE3D1F90-122C-43F1-82C9-9BCC5D998ECF}" dt="2019-02-09T11:19:22.001" v="683"/>
          <ac:spMkLst>
            <pc:docMk/>
            <pc:sldMk cId="2185819905" sldId="263"/>
            <ac:spMk id="2" creationId="{B42961F7-1B80-4C9D-A21D-C94A71FA17B7}"/>
          </ac:spMkLst>
        </pc:spChg>
        <pc:spChg chg="mod">
          <ac:chgData name="Daniel Hurtubise" userId="00240ab5-46a8-4031-ab8b-61076acc223c" providerId="ADAL" clId="{DE3D1F90-122C-43F1-82C9-9BCC5D998ECF}" dt="2019-02-09T13:53:54.745" v="867" actId="2711"/>
          <ac:spMkLst>
            <pc:docMk/>
            <pc:sldMk cId="2185819905" sldId="263"/>
            <ac:spMk id="4" creationId="{00000000-0000-0000-0000-000000000000}"/>
          </ac:spMkLst>
        </pc:spChg>
        <pc:spChg chg="mod">
          <ac:chgData name="Daniel Hurtubise" userId="00240ab5-46a8-4031-ab8b-61076acc223c" providerId="ADAL" clId="{DE3D1F90-122C-43F1-82C9-9BCC5D998ECF}" dt="2019-02-09T11:04:56.012" v="617" actId="1076"/>
          <ac:spMkLst>
            <pc:docMk/>
            <pc:sldMk cId="2185819905" sldId="263"/>
            <ac:spMk id="9" creationId="{9265725D-1B58-4105-9976-67F61F06D5D4}"/>
          </ac:spMkLst>
        </pc:spChg>
        <pc:spChg chg="mod">
          <ac:chgData name="Daniel Hurtubise" userId="00240ab5-46a8-4031-ab8b-61076acc223c" providerId="ADAL" clId="{DE3D1F90-122C-43F1-82C9-9BCC5D998ECF}" dt="2019-02-09T13:53:36.553" v="866" actId="790"/>
          <ac:spMkLst>
            <pc:docMk/>
            <pc:sldMk cId="2185819905" sldId="263"/>
            <ac:spMk id="12" creationId="{DFEFB414-D913-4E29-8993-BA76EF7337C9}"/>
          </ac:spMkLst>
        </pc:spChg>
        <pc:spChg chg="mod">
          <ac:chgData name="Daniel Hurtubise" userId="00240ab5-46a8-4031-ab8b-61076acc223c" providerId="ADAL" clId="{DE3D1F90-122C-43F1-82C9-9BCC5D998ECF}" dt="2019-02-09T11:05:18.321" v="626" actId="404"/>
          <ac:spMkLst>
            <pc:docMk/>
            <pc:sldMk cId="2185819905" sldId="263"/>
            <ac:spMk id="16" creationId="{963E9EB2-67C1-4F7B-B329-46E6285166BE}"/>
          </ac:spMkLst>
        </pc:spChg>
        <pc:spChg chg="mod">
          <ac:chgData name="Daniel Hurtubise" userId="00240ab5-46a8-4031-ab8b-61076acc223c" providerId="ADAL" clId="{DE3D1F90-122C-43F1-82C9-9BCC5D998ECF}" dt="2019-02-09T11:05:21.400" v="629" actId="404"/>
          <ac:spMkLst>
            <pc:docMk/>
            <pc:sldMk cId="2185819905" sldId="263"/>
            <ac:spMk id="20" creationId="{0ECF5376-0FF5-4883-ABB7-26DD2CF0B2C0}"/>
          </ac:spMkLst>
        </pc:spChg>
        <pc:grpChg chg="add del mod">
          <ac:chgData name="Daniel Hurtubise" userId="00240ab5-46a8-4031-ab8b-61076acc223c" providerId="ADAL" clId="{DE3D1F90-122C-43F1-82C9-9BCC5D998ECF}" dt="2019-02-09T11:04:57.861" v="619" actId="478"/>
          <ac:grpSpMkLst>
            <pc:docMk/>
            <pc:sldMk cId="2185819905" sldId="263"/>
            <ac:grpSpMk id="6" creationId="{B63517AD-178E-421D-BC74-34681ABFC153}"/>
          </ac:grpSpMkLst>
        </pc:grpChg>
        <pc:grpChg chg="add mod">
          <ac:chgData name="Daniel Hurtubise" userId="00240ab5-46a8-4031-ab8b-61076acc223c" providerId="ADAL" clId="{DE3D1F90-122C-43F1-82C9-9BCC5D998ECF}" dt="2019-02-09T11:19:08.503" v="681" actId="1076"/>
          <ac:grpSpMkLst>
            <pc:docMk/>
            <pc:sldMk cId="2185819905" sldId="263"/>
            <ac:grpSpMk id="10" creationId="{D2462BFA-308B-4733-AC96-4B27082D791C}"/>
          </ac:grpSpMkLst>
        </pc:grpChg>
        <pc:grpChg chg="add del mod">
          <ac:chgData name="Daniel Hurtubise" userId="00240ab5-46a8-4031-ab8b-61076acc223c" providerId="ADAL" clId="{DE3D1F90-122C-43F1-82C9-9BCC5D998ECF}" dt="2019-02-09T11:05:36.019" v="631"/>
          <ac:grpSpMkLst>
            <pc:docMk/>
            <pc:sldMk cId="2185819905" sldId="263"/>
            <ac:grpSpMk id="14" creationId="{DBFD0593-173A-4BE9-9642-0FEE31CD2731}"/>
          </ac:grpSpMkLst>
        </pc:grpChg>
        <pc:grpChg chg="add del mod">
          <ac:chgData name="Daniel Hurtubise" userId="00240ab5-46a8-4031-ab8b-61076acc223c" providerId="ADAL" clId="{DE3D1F90-122C-43F1-82C9-9BCC5D998ECF}" dt="2019-02-09T11:05:44.278" v="633"/>
          <ac:grpSpMkLst>
            <pc:docMk/>
            <pc:sldMk cId="2185819905" sldId="263"/>
            <ac:grpSpMk id="18" creationId="{29B4EB17-5E6E-4F0F-BD36-C1F2522D393F}"/>
          </ac:grpSpMkLst>
        </pc:grpChg>
      </pc:sldChg>
      <pc:sldChg chg="modSp">
        <pc:chgData name="Daniel Hurtubise" userId="00240ab5-46a8-4031-ab8b-61076acc223c" providerId="ADAL" clId="{DE3D1F90-122C-43F1-82C9-9BCC5D998ECF}" dt="2019-02-09T13:54:14.799" v="871" actId="114"/>
        <pc:sldMkLst>
          <pc:docMk/>
          <pc:sldMk cId="802549111" sldId="264"/>
        </pc:sldMkLst>
        <pc:spChg chg="mod">
          <ac:chgData name="Daniel Hurtubise" userId="00240ab5-46a8-4031-ab8b-61076acc223c" providerId="ADAL" clId="{DE3D1F90-122C-43F1-82C9-9BCC5D998ECF}" dt="2019-02-09T13:54:00.510" v="868" actId="2711"/>
          <ac:spMkLst>
            <pc:docMk/>
            <pc:sldMk cId="802549111" sldId="264"/>
            <ac:spMk id="4" creationId="{00000000-0000-0000-0000-000000000000}"/>
          </ac:spMkLst>
        </pc:spChg>
        <pc:spChg chg="mod">
          <ac:chgData name="Daniel Hurtubise" userId="00240ab5-46a8-4031-ab8b-61076acc223c" providerId="ADAL" clId="{DE3D1F90-122C-43F1-82C9-9BCC5D998ECF}" dt="2019-02-09T13:54:14.799" v="871" actId="114"/>
          <ac:spMkLst>
            <pc:docMk/>
            <pc:sldMk cId="802549111" sldId="264"/>
            <ac:spMk id="5" creationId="{00000000-0000-0000-0000-000000000000}"/>
          </ac:spMkLst>
        </pc:spChg>
      </pc:sldChg>
      <pc:sldChg chg="addSp delSp modSp modAnim">
        <pc:chgData name="Daniel Hurtubise" userId="00240ab5-46a8-4031-ab8b-61076acc223c" providerId="ADAL" clId="{DE3D1F90-122C-43F1-82C9-9BCC5D998ECF}" dt="2019-02-09T17:51:32.562" v="2075" actId="1036"/>
        <pc:sldMkLst>
          <pc:docMk/>
          <pc:sldMk cId="3895150818" sldId="265"/>
        </pc:sldMkLst>
        <pc:spChg chg="mod">
          <ac:chgData name="Daniel Hurtubise" userId="00240ab5-46a8-4031-ab8b-61076acc223c" providerId="ADAL" clId="{DE3D1F90-122C-43F1-82C9-9BCC5D998ECF}" dt="2019-02-09T14:02:34.756" v="918" actId="2711"/>
          <ac:spMkLst>
            <pc:docMk/>
            <pc:sldMk cId="3895150818" sldId="265"/>
            <ac:spMk id="4" creationId="{00000000-0000-0000-0000-000000000000}"/>
          </ac:spMkLst>
        </pc:spChg>
        <pc:spChg chg="mod">
          <ac:chgData name="Daniel Hurtubise" userId="00240ab5-46a8-4031-ab8b-61076acc223c" providerId="ADAL" clId="{DE3D1F90-122C-43F1-82C9-9BCC5D998ECF}" dt="2019-02-09T14:04:07.622" v="929" actId="14100"/>
          <ac:spMkLst>
            <pc:docMk/>
            <pc:sldMk cId="3895150818" sldId="265"/>
            <ac:spMk id="5" creationId="{00000000-0000-0000-0000-000000000000}"/>
          </ac:spMkLst>
        </pc:spChg>
        <pc:spChg chg="add mod">
          <ac:chgData name="Daniel Hurtubise" userId="00240ab5-46a8-4031-ab8b-61076acc223c" providerId="ADAL" clId="{DE3D1F90-122C-43F1-82C9-9BCC5D998ECF}" dt="2019-02-09T14:03:46.928" v="926" actId="14100"/>
          <ac:spMkLst>
            <pc:docMk/>
            <pc:sldMk cId="3895150818" sldId="265"/>
            <ac:spMk id="8" creationId="{17B8B4B9-94F1-4D95-AD7B-7A6D7F598F43}"/>
          </ac:spMkLst>
        </pc:spChg>
        <pc:spChg chg="add mod">
          <ac:chgData name="Daniel Hurtubise" userId="00240ab5-46a8-4031-ab8b-61076acc223c" providerId="ADAL" clId="{DE3D1F90-122C-43F1-82C9-9BCC5D998ECF}" dt="2019-02-09T14:04:40.528" v="941" actId="14100"/>
          <ac:spMkLst>
            <pc:docMk/>
            <pc:sldMk cId="3895150818" sldId="265"/>
            <ac:spMk id="9" creationId="{6BD6DD57-2D70-40BD-A8EE-E4F9FDB14DB4}"/>
          </ac:spMkLst>
        </pc:spChg>
        <pc:spChg chg="add del">
          <ac:chgData name="Daniel Hurtubise" userId="00240ab5-46a8-4031-ab8b-61076acc223c" providerId="ADAL" clId="{DE3D1F90-122C-43F1-82C9-9BCC5D998ECF}" dt="2019-02-09T14:04:48.960" v="943"/>
          <ac:spMkLst>
            <pc:docMk/>
            <pc:sldMk cId="3895150818" sldId="265"/>
            <ac:spMk id="10" creationId="{6F4E0567-5553-4833-A17B-91D64FB56072}"/>
          </ac:spMkLst>
        </pc:spChg>
        <pc:spChg chg="add mod">
          <ac:chgData name="Daniel Hurtubise" userId="00240ab5-46a8-4031-ab8b-61076acc223c" providerId="ADAL" clId="{DE3D1F90-122C-43F1-82C9-9BCC5D998ECF}" dt="2019-02-09T14:05:04.262" v="949" actId="1076"/>
          <ac:spMkLst>
            <pc:docMk/>
            <pc:sldMk cId="3895150818" sldId="265"/>
            <ac:spMk id="11" creationId="{74B7C04F-1409-405F-BE20-37FFC72CB398}"/>
          </ac:spMkLst>
        </pc:spChg>
        <pc:picChg chg="add mod">
          <ac:chgData name="Daniel Hurtubise" userId="00240ab5-46a8-4031-ab8b-61076acc223c" providerId="ADAL" clId="{DE3D1F90-122C-43F1-82C9-9BCC5D998ECF}" dt="2019-02-09T17:51:32.562" v="2075" actId="1036"/>
          <ac:picMkLst>
            <pc:docMk/>
            <pc:sldMk cId="3895150818" sldId="265"/>
            <ac:picMk id="3" creationId="{C103C661-F3F3-4EC5-AB53-9E6898816031}"/>
          </ac:picMkLst>
        </pc:picChg>
        <pc:picChg chg="add mod">
          <ac:chgData name="Daniel Hurtubise" userId="00240ab5-46a8-4031-ab8b-61076acc223c" providerId="ADAL" clId="{DE3D1F90-122C-43F1-82C9-9BCC5D998ECF}" dt="2019-02-09T17:51:32.562" v="2075" actId="1036"/>
          <ac:picMkLst>
            <pc:docMk/>
            <pc:sldMk cId="3895150818" sldId="265"/>
            <ac:picMk id="7" creationId="{46C99890-53A2-4948-8168-A40AE0CF8C4E}"/>
          </ac:picMkLst>
        </pc:picChg>
      </pc:sldChg>
      <pc:sldChg chg="ord">
        <pc:chgData name="Daniel Hurtubise" userId="00240ab5-46a8-4031-ab8b-61076acc223c" providerId="ADAL" clId="{DE3D1F90-122C-43F1-82C9-9BCC5D998ECF}" dt="2019-02-09T18:01:46.499" v="2127"/>
        <pc:sldMkLst>
          <pc:docMk/>
          <pc:sldMk cId="3847105454" sldId="267"/>
        </pc:sldMkLst>
      </pc:sldChg>
      <pc:sldChg chg="modSp ord">
        <pc:chgData name="Daniel Hurtubise" userId="00240ab5-46a8-4031-ab8b-61076acc223c" providerId="ADAL" clId="{DE3D1F90-122C-43F1-82C9-9BCC5D998ECF}" dt="2019-02-19T20:53:18.809" v="2588" actId="14100"/>
        <pc:sldMkLst>
          <pc:docMk/>
          <pc:sldMk cId="675397373" sldId="268"/>
        </pc:sldMkLst>
        <pc:picChg chg="mod">
          <ac:chgData name="Daniel Hurtubise" userId="00240ab5-46a8-4031-ab8b-61076acc223c" providerId="ADAL" clId="{DE3D1F90-122C-43F1-82C9-9BCC5D998ECF}" dt="2019-02-19T20:53:18.809" v="2588" actId="14100"/>
          <ac:picMkLst>
            <pc:docMk/>
            <pc:sldMk cId="675397373" sldId="268"/>
            <ac:picMk id="3" creationId="{BDEAD472-763E-457E-916E-EAB7FC04C164}"/>
          </ac:picMkLst>
        </pc:picChg>
      </pc:sldChg>
      <pc:sldChg chg="addSp delSp modSp ord">
        <pc:chgData name="Daniel Hurtubise" userId="00240ab5-46a8-4031-ab8b-61076acc223c" providerId="ADAL" clId="{DE3D1F90-122C-43F1-82C9-9BCC5D998ECF}" dt="2019-02-19T21:21:04.940" v="2805"/>
        <pc:sldMkLst>
          <pc:docMk/>
          <pc:sldMk cId="2544780847" sldId="269"/>
        </pc:sldMkLst>
        <pc:spChg chg="del">
          <ac:chgData name="Daniel Hurtubise" userId="00240ab5-46a8-4031-ab8b-61076acc223c" providerId="ADAL" clId="{DE3D1F90-122C-43F1-82C9-9BCC5D998ECF}" dt="2019-02-19T21:20:00.316" v="2794" actId="478"/>
          <ac:spMkLst>
            <pc:docMk/>
            <pc:sldMk cId="2544780847" sldId="269"/>
            <ac:spMk id="3" creationId="{00000000-0000-0000-0000-000000000000}"/>
          </ac:spMkLst>
        </pc:spChg>
        <pc:spChg chg="add del mod">
          <ac:chgData name="Daniel Hurtubise" userId="00240ab5-46a8-4031-ab8b-61076acc223c" providerId="ADAL" clId="{DE3D1F90-122C-43F1-82C9-9BCC5D998ECF}" dt="2019-02-19T21:20:04.782" v="2795"/>
          <ac:spMkLst>
            <pc:docMk/>
            <pc:sldMk cId="2544780847" sldId="269"/>
            <ac:spMk id="8" creationId="{EE56BC64-E7B8-4C8A-B5AF-E270239C8539}"/>
          </ac:spMkLst>
        </pc:spChg>
        <pc:picChg chg="add">
          <ac:chgData name="Daniel Hurtubise" userId="00240ab5-46a8-4031-ab8b-61076acc223c" providerId="ADAL" clId="{DE3D1F90-122C-43F1-82C9-9BCC5D998ECF}" dt="2019-02-19T21:19:58.344" v="2793"/>
          <ac:picMkLst>
            <pc:docMk/>
            <pc:sldMk cId="2544780847" sldId="269"/>
            <ac:picMk id="6" creationId="{6FB34FB1-F803-42BE-AFB3-51F9FC891DD2}"/>
          </ac:picMkLst>
        </pc:picChg>
        <pc:picChg chg="mod">
          <ac:chgData name="Daniel Hurtubise" userId="00240ab5-46a8-4031-ab8b-61076acc223c" providerId="ADAL" clId="{DE3D1F90-122C-43F1-82C9-9BCC5D998ECF}" dt="2019-02-19T21:20:10.207" v="2796" actId="14100"/>
          <ac:picMkLst>
            <pc:docMk/>
            <pc:sldMk cId="2544780847" sldId="269"/>
            <ac:picMk id="7" creationId="{05CB346A-538A-4FA8-B005-4BA3494121F0}"/>
          </ac:picMkLst>
        </pc:picChg>
      </pc:sldChg>
      <pc:sldChg chg="addSp delSp modSp ord">
        <pc:chgData name="Daniel Hurtubise" userId="00240ab5-46a8-4031-ab8b-61076acc223c" providerId="ADAL" clId="{DE3D1F90-122C-43F1-82C9-9BCC5D998ECF}" dt="2019-02-19T21:09:35.934" v="2730" actId="20577"/>
        <pc:sldMkLst>
          <pc:docMk/>
          <pc:sldMk cId="3317803702" sldId="270"/>
        </pc:sldMkLst>
        <pc:spChg chg="mod">
          <ac:chgData name="Daniel Hurtubise" userId="00240ab5-46a8-4031-ab8b-61076acc223c" providerId="ADAL" clId="{DE3D1F90-122C-43F1-82C9-9BCC5D998ECF}" dt="2019-02-19T21:09:35.934" v="2730" actId="20577"/>
          <ac:spMkLst>
            <pc:docMk/>
            <pc:sldMk cId="3317803702" sldId="270"/>
            <ac:spMk id="2" creationId="{00000000-0000-0000-0000-000000000000}"/>
          </ac:spMkLst>
        </pc:spChg>
        <pc:spChg chg="del">
          <ac:chgData name="Daniel Hurtubise" userId="00240ab5-46a8-4031-ab8b-61076acc223c" providerId="ADAL" clId="{DE3D1F90-122C-43F1-82C9-9BCC5D998ECF}" dt="2019-02-19T21:02:07.239" v="2670" actId="478"/>
          <ac:spMkLst>
            <pc:docMk/>
            <pc:sldMk cId="3317803702" sldId="270"/>
            <ac:spMk id="3" creationId="{00000000-0000-0000-0000-000000000000}"/>
          </ac:spMkLst>
        </pc:spChg>
        <pc:spChg chg="add del mod">
          <ac:chgData name="Daniel Hurtubise" userId="00240ab5-46a8-4031-ab8b-61076acc223c" providerId="ADAL" clId="{DE3D1F90-122C-43F1-82C9-9BCC5D998ECF}" dt="2019-02-19T21:02:11.046" v="2671"/>
          <ac:spMkLst>
            <pc:docMk/>
            <pc:sldMk cId="3317803702" sldId="270"/>
            <ac:spMk id="9" creationId="{24FFCC25-906B-4554-B2BB-BBFCDF81DAD6}"/>
          </ac:spMkLst>
        </pc:spChg>
        <pc:picChg chg="mod ord modCrop">
          <ac:chgData name="Daniel Hurtubise" userId="00240ab5-46a8-4031-ab8b-61076acc223c" providerId="ADAL" clId="{DE3D1F90-122C-43F1-82C9-9BCC5D998ECF}" dt="2019-02-19T21:02:18.464" v="2674" actId="1076"/>
          <ac:picMkLst>
            <pc:docMk/>
            <pc:sldMk cId="3317803702" sldId="270"/>
            <ac:picMk id="4" creationId="{00000000-0000-0000-0000-000000000000}"/>
          </ac:picMkLst>
        </pc:picChg>
        <pc:picChg chg="mod">
          <ac:chgData name="Daniel Hurtubise" userId="00240ab5-46a8-4031-ab8b-61076acc223c" providerId="ADAL" clId="{DE3D1F90-122C-43F1-82C9-9BCC5D998ECF}" dt="2019-02-19T21:02:15.358" v="2673" actId="14100"/>
          <ac:picMkLst>
            <pc:docMk/>
            <pc:sldMk cId="3317803702" sldId="270"/>
            <ac:picMk id="5" creationId="{00000000-0000-0000-0000-000000000000}"/>
          </ac:picMkLst>
        </pc:picChg>
        <pc:picChg chg="del">
          <ac:chgData name="Daniel Hurtubise" userId="00240ab5-46a8-4031-ab8b-61076acc223c" providerId="ADAL" clId="{DE3D1F90-122C-43F1-82C9-9BCC5D998ECF}" dt="2019-02-19T21:01:46.987" v="2662" actId="478"/>
          <ac:picMkLst>
            <pc:docMk/>
            <pc:sldMk cId="3317803702" sldId="270"/>
            <ac:picMk id="6" creationId="{00000000-0000-0000-0000-000000000000}"/>
          </ac:picMkLst>
        </pc:picChg>
        <pc:picChg chg="add mod">
          <ac:chgData name="Daniel Hurtubise" userId="00240ab5-46a8-4031-ab8b-61076acc223c" providerId="ADAL" clId="{DE3D1F90-122C-43F1-82C9-9BCC5D998ECF}" dt="2019-02-19T21:02:25.058" v="2675" actId="1076"/>
          <ac:picMkLst>
            <pc:docMk/>
            <pc:sldMk cId="3317803702" sldId="270"/>
            <ac:picMk id="7" creationId="{666463D4-7C50-4F44-AE50-FB90E0338146}"/>
          </ac:picMkLst>
        </pc:picChg>
        <pc:picChg chg="add mod">
          <ac:chgData name="Daniel Hurtubise" userId="00240ab5-46a8-4031-ab8b-61076acc223c" providerId="ADAL" clId="{DE3D1F90-122C-43F1-82C9-9BCC5D998ECF}" dt="2019-02-19T21:05:32.072" v="2681" actId="1076"/>
          <ac:picMkLst>
            <pc:docMk/>
            <pc:sldMk cId="3317803702" sldId="270"/>
            <ac:picMk id="11" creationId="{D3DF3FAB-FB1F-4C69-A7CE-6C5DB5E86C20}"/>
          </ac:picMkLst>
        </pc:picChg>
      </pc:sldChg>
      <pc:sldChg chg="ord">
        <pc:chgData name="Daniel Hurtubise" userId="00240ab5-46a8-4031-ab8b-61076acc223c" providerId="ADAL" clId="{DE3D1F90-122C-43F1-82C9-9BCC5D998ECF}" dt="2019-02-19T21:21:04.940" v="2805"/>
        <pc:sldMkLst>
          <pc:docMk/>
          <pc:sldMk cId="1395607206" sldId="272"/>
        </pc:sldMkLst>
      </pc:sldChg>
      <pc:sldChg chg="addSp delSp modSp ord">
        <pc:chgData name="Daniel Hurtubise" userId="00240ab5-46a8-4031-ab8b-61076acc223c" providerId="ADAL" clId="{DE3D1F90-122C-43F1-82C9-9BCC5D998ECF}" dt="2019-02-19T21:21:14.417" v="2807"/>
        <pc:sldMkLst>
          <pc:docMk/>
          <pc:sldMk cId="947274434" sldId="274"/>
        </pc:sldMkLst>
        <pc:spChg chg="del">
          <ac:chgData name="Daniel Hurtubise" userId="00240ab5-46a8-4031-ab8b-61076acc223c" providerId="ADAL" clId="{DE3D1F90-122C-43F1-82C9-9BCC5D998ECF}" dt="2019-02-19T21:20:18.726" v="2797" actId="478"/>
          <ac:spMkLst>
            <pc:docMk/>
            <pc:sldMk cId="947274434" sldId="274"/>
            <ac:spMk id="3" creationId="{00000000-0000-0000-0000-000000000000}"/>
          </ac:spMkLst>
        </pc:spChg>
        <pc:picChg chg="mod">
          <ac:chgData name="Daniel Hurtubise" userId="00240ab5-46a8-4031-ab8b-61076acc223c" providerId="ADAL" clId="{DE3D1F90-122C-43F1-82C9-9BCC5D998ECF}" dt="2019-02-19T21:20:24.611" v="2800" actId="14100"/>
          <ac:picMkLst>
            <pc:docMk/>
            <pc:sldMk cId="947274434" sldId="274"/>
            <ac:picMk id="4" creationId="{00000000-0000-0000-0000-000000000000}"/>
          </ac:picMkLst>
        </pc:picChg>
        <pc:picChg chg="mod">
          <ac:chgData name="Daniel Hurtubise" userId="00240ab5-46a8-4031-ab8b-61076acc223c" providerId="ADAL" clId="{DE3D1F90-122C-43F1-82C9-9BCC5D998ECF}" dt="2019-02-19T21:20:36.868" v="2803" actId="1076"/>
          <ac:picMkLst>
            <pc:docMk/>
            <pc:sldMk cId="947274434" sldId="274"/>
            <ac:picMk id="5" creationId="{00000000-0000-0000-0000-000000000000}"/>
          </ac:picMkLst>
        </pc:picChg>
        <pc:picChg chg="add">
          <ac:chgData name="Daniel Hurtubise" userId="00240ab5-46a8-4031-ab8b-61076acc223c" providerId="ADAL" clId="{DE3D1F90-122C-43F1-82C9-9BCC5D998ECF}" dt="2019-02-19T21:20:33.078" v="2802"/>
          <ac:picMkLst>
            <pc:docMk/>
            <pc:sldMk cId="947274434" sldId="274"/>
            <ac:picMk id="6" creationId="{51E7DEAC-1C48-4BAC-9E0E-FD82A0360F57}"/>
          </ac:picMkLst>
        </pc:picChg>
        <pc:picChg chg="add">
          <ac:chgData name="Daniel Hurtubise" userId="00240ab5-46a8-4031-ab8b-61076acc223c" providerId="ADAL" clId="{DE3D1F90-122C-43F1-82C9-9BCC5D998ECF}" dt="2019-02-19T21:20:33.078" v="2802"/>
          <ac:picMkLst>
            <pc:docMk/>
            <pc:sldMk cId="947274434" sldId="274"/>
            <ac:picMk id="7" creationId="{F414C524-E26B-46BD-8996-74199FC8E25B}"/>
          </ac:picMkLst>
        </pc:picChg>
        <pc:picChg chg="add del">
          <ac:chgData name="Daniel Hurtubise" userId="00240ab5-46a8-4031-ab8b-61076acc223c" providerId="ADAL" clId="{DE3D1F90-122C-43F1-82C9-9BCC5D998ECF}" dt="2019-02-19T21:21:14.417" v="2807"/>
          <ac:picMkLst>
            <pc:docMk/>
            <pc:sldMk cId="947274434" sldId="274"/>
            <ac:picMk id="8" creationId="{114B6078-6A0A-4564-8056-DCE0A9BC21A2}"/>
          </ac:picMkLst>
        </pc:picChg>
        <pc:picChg chg="add del">
          <ac:chgData name="Daniel Hurtubise" userId="00240ab5-46a8-4031-ab8b-61076acc223c" providerId="ADAL" clId="{DE3D1F90-122C-43F1-82C9-9BCC5D998ECF}" dt="2019-02-19T21:21:14.417" v="2807"/>
          <ac:picMkLst>
            <pc:docMk/>
            <pc:sldMk cId="947274434" sldId="274"/>
            <ac:picMk id="9" creationId="{0B19EC3D-757D-4DA3-B84B-9EBB5719394A}"/>
          </ac:picMkLst>
        </pc:picChg>
      </pc:sldChg>
      <pc:sldChg chg="modSp">
        <pc:chgData name="Daniel Hurtubise" userId="00240ab5-46a8-4031-ab8b-61076acc223c" providerId="ADAL" clId="{DE3D1F90-122C-43F1-82C9-9BCC5D998ECF}" dt="2019-02-19T21:22:16.343" v="2834" actId="14100"/>
        <pc:sldMkLst>
          <pc:docMk/>
          <pc:sldMk cId="2070902938" sldId="281"/>
        </pc:sldMkLst>
        <pc:picChg chg="mod">
          <ac:chgData name="Daniel Hurtubise" userId="00240ab5-46a8-4031-ab8b-61076acc223c" providerId="ADAL" clId="{DE3D1F90-122C-43F1-82C9-9BCC5D998ECF}" dt="2019-02-19T21:22:16.343" v="2834" actId="14100"/>
          <ac:picMkLst>
            <pc:docMk/>
            <pc:sldMk cId="2070902938" sldId="281"/>
            <ac:picMk id="4" creationId="{00000000-0000-0000-0000-000000000000}"/>
          </ac:picMkLst>
        </pc:picChg>
      </pc:sldChg>
      <pc:sldChg chg="addSp delSp modSp ord">
        <pc:chgData name="Daniel Hurtubise" userId="00240ab5-46a8-4031-ab8b-61076acc223c" providerId="ADAL" clId="{DE3D1F90-122C-43F1-82C9-9BCC5D998ECF}" dt="2019-02-26T18:28:34.734" v="2943" actId="14861"/>
        <pc:sldMkLst>
          <pc:docMk/>
          <pc:sldMk cId="2859984752" sldId="331"/>
        </pc:sldMkLst>
        <pc:spChg chg="mod">
          <ac:chgData name="Daniel Hurtubise" userId="00240ab5-46a8-4031-ab8b-61076acc223c" providerId="ADAL" clId="{DE3D1F90-122C-43F1-82C9-9BCC5D998ECF}" dt="2019-02-19T20:59:26.544" v="2653" actId="20577"/>
          <ac:spMkLst>
            <pc:docMk/>
            <pc:sldMk cId="2859984752" sldId="331"/>
            <ac:spMk id="4" creationId="{00000000-0000-0000-0000-000000000000}"/>
          </ac:spMkLst>
        </pc:spChg>
        <pc:spChg chg="del mod">
          <ac:chgData name="Daniel Hurtubise" userId="00240ab5-46a8-4031-ab8b-61076acc223c" providerId="ADAL" clId="{DE3D1F90-122C-43F1-82C9-9BCC5D998ECF}" dt="2019-02-19T20:59:13.827" v="2622" actId="478"/>
          <ac:spMkLst>
            <pc:docMk/>
            <pc:sldMk cId="2859984752" sldId="331"/>
            <ac:spMk id="7" creationId="{00000000-0000-0000-0000-000000000000}"/>
          </ac:spMkLst>
        </pc:spChg>
        <pc:spChg chg="add del mod">
          <ac:chgData name="Daniel Hurtubise" userId="00240ab5-46a8-4031-ab8b-61076acc223c" providerId="ADAL" clId="{DE3D1F90-122C-43F1-82C9-9BCC5D998ECF}" dt="2019-02-19T20:59:15.735" v="2623" actId="478"/>
          <ac:spMkLst>
            <pc:docMk/>
            <pc:sldMk cId="2859984752" sldId="331"/>
            <ac:spMk id="11" creationId="{5A907C88-7A10-4521-8040-37C0661BBBBF}"/>
          </ac:spMkLst>
        </pc:spChg>
        <pc:picChg chg="add del mod modCrop">
          <ac:chgData name="Daniel Hurtubise" userId="00240ab5-46a8-4031-ab8b-61076acc223c" providerId="ADAL" clId="{DE3D1F90-122C-43F1-82C9-9BCC5D998ECF}" dt="2019-02-25T16:47:12.629" v="2849" actId="478"/>
          <ac:picMkLst>
            <pc:docMk/>
            <pc:sldMk cId="2859984752" sldId="331"/>
            <ac:picMk id="2" creationId="{38A2B575-9F08-4498-AA48-AF55CF2F8C6B}"/>
          </ac:picMkLst>
        </pc:picChg>
        <pc:picChg chg="add mod modCrop">
          <ac:chgData name="Daniel Hurtubise" userId="00240ab5-46a8-4031-ab8b-61076acc223c" providerId="ADAL" clId="{DE3D1F90-122C-43F1-82C9-9BCC5D998ECF}" dt="2019-02-26T18:28:26.003" v="2941" actId="14861"/>
          <ac:picMkLst>
            <pc:docMk/>
            <pc:sldMk cId="2859984752" sldId="331"/>
            <ac:picMk id="2" creationId="{5242C9E4-3AAB-465C-8799-F56BC49A086B}"/>
          </ac:picMkLst>
        </pc:picChg>
        <pc:picChg chg="add del">
          <ac:chgData name="Daniel Hurtubise" userId="00240ab5-46a8-4031-ab8b-61076acc223c" providerId="ADAL" clId="{DE3D1F90-122C-43F1-82C9-9BCC5D998ECF}" dt="2019-02-19T20:56:29.074" v="2597" actId="478"/>
          <ac:picMkLst>
            <pc:docMk/>
            <pc:sldMk cId="2859984752" sldId="331"/>
            <ac:picMk id="3" creationId="{00000000-0000-0000-0000-000000000000}"/>
          </ac:picMkLst>
        </pc:picChg>
        <pc:picChg chg="add del mod">
          <ac:chgData name="Daniel Hurtubise" userId="00240ab5-46a8-4031-ab8b-61076acc223c" providerId="ADAL" clId="{DE3D1F90-122C-43F1-82C9-9BCC5D998ECF}" dt="2019-02-25T16:44:58.326" v="2847" actId="478"/>
          <ac:picMkLst>
            <pc:docMk/>
            <pc:sldMk cId="2859984752" sldId="331"/>
            <ac:picMk id="3" creationId="{4F0D65CB-DF8C-4B43-8E6E-7995CC1CDB54}"/>
          </ac:picMkLst>
        </pc:picChg>
        <pc:picChg chg="add del mod">
          <ac:chgData name="Daniel Hurtubise" userId="00240ab5-46a8-4031-ab8b-61076acc223c" providerId="ADAL" clId="{DE3D1F90-122C-43F1-82C9-9BCC5D998ECF}" dt="2019-02-25T16:47:18.079" v="2855" actId="478"/>
          <ac:picMkLst>
            <pc:docMk/>
            <pc:sldMk cId="2859984752" sldId="331"/>
            <ac:picMk id="5" creationId="{13CC7405-8F5E-4DCE-814E-5277EBBE2914}"/>
          </ac:picMkLst>
        </pc:picChg>
        <pc:picChg chg="add del mod modCrop">
          <ac:chgData name="Daniel Hurtubise" userId="00240ab5-46a8-4031-ab8b-61076acc223c" providerId="ADAL" clId="{DE3D1F90-122C-43F1-82C9-9BCC5D998ECF}" dt="2019-02-26T18:25:16.880" v="2883" actId="478"/>
          <ac:picMkLst>
            <pc:docMk/>
            <pc:sldMk cId="2859984752" sldId="331"/>
            <ac:picMk id="7" creationId="{1F800A95-9F53-4D85-8FE0-8F918A613357}"/>
          </ac:picMkLst>
        </pc:picChg>
        <pc:picChg chg="add del mod modCrop">
          <ac:chgData name="Daniel Hurtubise" userId="00240ab5-46a8-4031-ab8b-61076acc223c" providerId="ADAL" clId="{DE3D1F90-122C-43F1-82C9-9BCC5D998ECF}" dt="2019-02-25T16:47:13.215" v="2850" actId="478"/>
          <ac:picMkLst>
            <pc:docMk/>
            <pc:sldMk cId="2859984752" sldId="331"/>
            <ac:picMk id="8" creationId="{DC831172-9041-4DE1-AA69-9296C770FF2F}"/>
          </ac:picMkLst>
        </pc:picChg>
        <pc:picChg chg="add mod modCrop">
          <ac:chgData name="Daniel Hurtubise" userId="00240ab5-46a8-4031-ab8b-61076acc223c" providerId="ADAL" clId="{DE3D1F90-122C-43F1-82C9-9BCC5D998ECF}" dt="2019-02-26T18:28:30.997" v="2942" actId="14861"/>
          <ac:picMkLst>
            <pc:docMk/>
            <pc:sldMk cId="2859984752" sldId="331"/>
            <ac:picMk id="9" creationId="{7BC850DB-400D-4B72-B0EB-6A46BD8BC5AC}"/>
          </ac:picMkLst>
        </pc:picChg>
        <pc:picChg chg="add del mod modCrop">
          <ac:chgData name="Daniel Hurtubise" userId="00240ab5-46a8-4031-ab8b-61076acc223c" providerId="ADAL" clId="{DE3D1F90-122C-43F1-82C9-9BCC5D998ECF}" dt="2019-02-25T16:47:13.879" v="2851" actId="478"/>
          <ac:picMkLst>
            <pc:docMk/>
            <pc:sldMk cId="2859984752" sldId="331"/>
            <ac:picMk id="9" creationId="{958F80AA-4CCB-48A2-94D2-9D328B61786D}"/>
          </ac:picMkLst>
        </pc:picChg>
        <pc:picChg chg="add del mod modCrop">
          <ac:chgData name="Daniel Hurtubise" userId="00240ab5-46a8-4031-ab8b-61076acc223c" providerId="ADAL" clId="{DE3D1F90-122C-43F1-82C9-9BCC5D998ECF}" dt="2019-02-26T18:25:18.015" v="2884" actId="478"/>
          <ac:picMkLst>
            <pc:docMk/>
            <pc:sldMk cId="2859984752" sldId="331"/>
            <ac:picMk id="10" creationId="{7DDA6DB8-8DDD-4D1B-B206-D2990196E47D}"/>
          </ac:picMkLst>
        </pc:picChg>
        <pc:picChg chg="del">
          <ac:chgData name="Daniel Hurtubise" userId="00240ab5-46a8-4031-ab8b-61076acc223c" providerId="ADAL" clId="{DE3D1F90-122C-43F1-82C9-9BCC5D998ECF}" dt="2019-02-19T20:56:29.511" v="2598" actId="478"/>
          <ac:picMkLst>
            <pc:docMk/>
            <pc:sldMk cId="2859984752" sldId="331"/>
            <ac:picMk id="10" creationId="{BB0262A6-4C26-43AE-A0A9-CD68F915FF1D}"/>
          </ac:picMkLst>
        </pc:picChg>
        <pc:picChg chg="add del mod modCrop">
          <ac:chgData name="Daniel Hurtubise" userId="00240ab5-46a8-4031-ab8b-61076acc223c" providerId="ADAL" clId="{DE3D1F90-122C-43F1-82C9-9BCC5D998ECF}" dt="2019-02-26T18:25:20.852" v="2886" actId="478"/>
          <ac:picMkLst>
            <pc:docMk/>
            <pc:sldMk cId="2859984752" sldId="331"/>
            <ac:picMk id="11" creationId="{21DF20AE-4502-4FB5-B269-FFD02CB3AD3B}"/>
          </ac:picMkLst>
        </pc:picChg>
        <pc:picChg chg="add del mod modCrop">
          <ac:chgData name="Daniel Hurtubise" userId="00240ab5-46a8-4031-ab8b-61076acc223c" providerId="ADAL" clId="{DE3D1F90-122C-43F1-82C9-9BCC5D998ECF}" dt="2019-02-26T18:25:19.641" v="2885" actId="478"/>
          <ac:picMkLst>
            <pc:docMk/>
            <pc:sldMk cId="2859984752" sldId="331"/>
            <ac:picMk id="12" creationId="{5EA20847-A720-422C-B58E-F4B8B1851774}"/>
          </ac:picMkLst>
        </pc:picChg>
        <pc:picChg chg="add mod modCrop">
          <ac:chgData name="Daniel Hurtubise" userId="00240ab5-46a8-4031-ab8b-61076acc223c" providerId="ADAL" clId="{DE3D1F90-122C-43F1-82C9-9BCC5D998ECF}" dt="2019-02-26T18:28:34.734" v="2943" actId="14861"/>
          <ac:picMkLst>
            <pc:docMk/>
            <pc:sldMk cId="2859984752" sldId="331"/>
            <ac:picMk id="13" creationId="{36485AB1-F0DA-46B1-B79A-19037ED63043}"/>
          </ac:picMkLst>
        </pc:picChg>
        <pc:picChg chg="add mod modCrop">
          <ac:chgData name="Daniel Hurtubise" userId="00240ab5-46a8-4031-ab8b-61076acc223c" providerId="ADAL" clId="{DE3D1F90-122C-43F1-82C9-9BCC5D998ECF}" dt="2019-02-26T18:28:30.997" v="2942" actId="14861"/>
          <ac:picMkLst>
            <pc:docMk/>
            <pc:sldMk cId="2859984752" sldId="331"/>
            <ac:picMk id="14" creationId="{5E5F2942-BC89-46ED-980B-72C123A0BD92}"/>
          </ac:picMkLst>
        </pc:picChg>
        <pc:picChg chg="add mod modCrop">
          <ac:chgData name="Daniel Hurtubise" userId="00240ab5-46a8-4031-ab8b-61076acc223c" providerId="ADAL" clId="{DE3D1F90-122C-43F1-82C9-9BCC5D998ECF}" dt="2019-02-26T18:28:30.997" v="2942" actId="14861"/>
          <ac:picMkLst>
            <pc:docMk/>
            <pc:sldMk cId="2859984752" sldId="331"/>
            <ac:picMk id="15" creationId="{E54C1868-305D-4677-A9DD-44DD937AC2E0}"/>
          </ac:picMkLst>
        </pc:picChg>
        <pc:picChg chg="add mod modCrop">
          <ac:chgData name="Daniel Hurtubise" userId="00240ab5-46a8-4031-ab8b-61076acc223c" providerId="ADAL" clId="{DE3D1F90-122C-43F1-82C9-9BCC5D998ECF}" dt="2019-02-26T18:28:30.997" v="2942" actId="14861"/>
          <ac:picMkLst>
            <pc:docMk/>
            <pc:sldMk cId="2859984752" sldId="331"/>
            <ac:picMk id="16" creationId="{A96B1790-0B0A-4001-BC92-353CF4F6EEBD}"/>
          </ac:picMkLst>
        </pc:picChg>
        <pc:picChg chg="add mod modCrop">
          <ac:chgData name="Daniel Hurtubise" userId="00240ab5-46a8-4031-ab8b-61076acc223c" providerId="ADAL" clId="{DE3D1F90-122C-43F1-82C9-9BCC5D998ECF}" dt="2019-02-26T18:28:30.997" v="2942" actId="14861"/>
          <ac:picMkLst>
            <pc:docMk/>
            <pc:sldMk cId="2859984752" sldId="331"/>
            <ac:picMk id="17" creationId="{D987B189-FCFD-42CF-A3A4-8DBA1CCCE97E}"/>
          </ac:picMkLst>
        </pc:picChg>
        <pc:picChg chg="add mod modCrop">
          <ac:chgData name="Daniel Hurtubise" userId="00240ab5-46a8-4031-ab8b-61076acc223c" providerId="ADAL" clId="{DE3D1F90-122C-43F1-82C9-9BCC5D998ECF}" dt="2019-02-26T18:28:34.734" v="2943" actId="14861"/>
          <ac:picMkLst>
            <pc:docMk/>
            <pc:sldMk cId="2859984752" sldId="331"/>
            <ac:picMk id="18" creationId="{08B6A9EE-DE49-4681-942B-92B9FE81458A}"/>
          </ac:picMkLst>
        </pc:picChg>
      </pc:sldChg>
      <pc:sldChg chg="addSp delSp modSp ord">
        <pc:chgData name="Daniel Hurtubise" userId="00240ab5-46a8-4031-ab8b-61076acc223c" providerId="ADAL" clId="{DE3D1F90-122C-43F1-82C9-9BCC5D998ECF}" dt="2019-02-19T21:21:04.940" v="2805"/>
        <pc:sldMkLst>
          <pc:docMk/>
          <pc:sldMk cId="987231166" sldId="332"/>
        </pc:sldMkLst>
        <pc:spChg chg="del">
          <ac:chgData name="Daniel Hurtubise" userId="00240ab5-46a8-4031-ab8b-61076acc223c" providerId="ADAL" clId="{DE3D1F90-122C-43F1-82C9-9BCC5D998ECF}" dt="2019-02-19T21:19:39.908" v="2789" actId="478"/>
          <ac:spMkLst>
            <pc:docMk/>
            <pc:sldMk cId="987231166" sldId="332"/>
            <ac:spMk id="7" creationId="{00000000-0000-0000-0000-000000000000}"/>
          </ac:spMkLst>
        </pc:spChg>
        <pc:picChg chg="mod">
          <ac:chgData name="Daniel Hurtubise" userId="00240ab5-46a8-4031-ab8b-61076acc223c" providerId="ADAL" clId="{DE3D1F90-122C-43F1-82C9-9BCC5D998ECF}" dt="2019-02-19T21:19:43.233" v="2790" actId="14100"/>
          <ac:picMkLst>
            <pc:docMk/>
            <pc:sldMk cId="987231166" sldId="332"/>
            <ac:picMk id="2" creationId="{00000000-0000-0000-0000-000000000000}"/>
          </ac:picMkLst>
        </pc:picChg>
        <pc:picChg chg="add mod">
          <ac:chgData name="Daniel Hurtubise" userId="00240ab5-46a8-4031-ab8b-61076acc223c" providerId="ADAL" clId="{DE3D1F90-122C-43F1-82C9-9BCC5D998ECF}" dt="2019-02-19T21:19:53.020" v="2792" actId="1076"/>
          <ac:picMkLst>
            <pc:docMk/>
            <pc:sldMk cId="987231166" sldId="332"/>
            <ac:picMk id="6" creationId="{D7556026-59D7-476B-8266-F867757DF82D}"/>
          </ac:picMkLst>
        </pc:picChg>
      </pc:sldChg>
      <pc:sldChg chg="addSp delSp modSp ord delAnim">
        <pc:chgData name="Daniel Hurtubise" userId="00240ab5-46a8-4031-ab8b-61076acc223c" providerId="ADAL" clId="{DE3D1F90-122C-43F1-82C9-9BCC5D998ECF}" dt="2019-02-19T20:55:48.990" v="2596" actId="1076"/>
        <pc:sldMkLst>
          <pc:docMk/>
          <pc:sldMk cId="1982437561" sldId="342"/>
        </pc:sldMkLst>
        <pc:spChg chg="del">
          <ac:chgData name="Daniel Hurtubise" userId="00240ab5-46a8-4031-ab8b-61076acc223c" providerId="ADAL" clId="{DE3D1F90-122C-43F1-82C9-9BCC5D998ECF}" dt="2019-02-19T20:53:24.921" v="2589"/>
          <ac:spMkLst>
            <pc:docMk/>
            <pc:sldMk cId="1982437561" sldId="342"/>
            <ac:spMk id="7" creationId="{00000000-0000-0000-0000-000000000000}"/>
          </ac:spMkLst>
        </pc:spChg>
        <pc:picChg chg="add del mod modCrop">
          <ac:chgData name="Daniel Hurtubise" userId="00240ab5-46a8-4031-ab8b-61076acc223c" providerId="ADAL" clId="{DE3D1F90-122C-43F1-82C9-9BCC5D998ECF}" dt="2019-02-19T20:54:49.630" v="2594" actId="478"/>
          <ac:picMkLst>
            <pc:docMk/>
            <pc:sldMk cId="1982437561" sldId="342"/>
            <ac:picMk id="2" creationId="{BC8AE552-C063-477B-B994-BD6D8A699E84}"/>
          </ac:picMkLst>
        </pc:picChg>
        <pc:picChg chg="del">
          <ac:chgData name="Daniel Hurtubise" userId="00240ab5-46a8-4031-ab8b-61076acc223c" providerId="ADAL" clId="{DE3D1F90-122C-43F1-82C9-9BCC5D998ECF}" dt="2019-02-19T20:52:54.039" v="2586" actId="478"/>
          <ac:picMkLst>
            <pc:docMk/>
            <pc:sldMk cId="1982437561" sldId="342"/>
            <ac:picMk id="3" creationId="{00000000-0000-0000-0000-000000000000}"/>
          </ac:picMkLst>
        </pc:picChg>
        <pc:picChg chg="del">
          <ac:chgData name="Daniel Hurtubise" userId="00240ab5-46a8-4031-ab8b-61076acc223c" providerId="ADAL" clId="{DE3D1F90-122C-43F1-82C9-9BCC5D998ECF}" dt="2019-02-19T20:52:55.678" v="2587" actId="478"/>
          <ac:picMkLst>
            <pc:docMk/>
            <pc:sldMk cId="1982437561" sldId="342"/>
            <ac:picMk id="5" creationId="{5C97864F-CD4D-4C5E-8110-1566DA725986}"/>
          </ac:picMkLst>
        </pc:picChg>
        <pc:picChg chg="add mod">
          <ac:chgData name="Daniel Hurtubise" userId="00240ab5-46a8-4031-ab8b-61076acc223c" providerId="ADAL" clId="{DE3D1F90-122C-43F1-82C9-9BCC5D998ECF}" dt="2019-02-19T20:55:48.990" v="2596" actId="1076"/>
          <ac:picMkLst>
            <pc:docMk/>
            <pc:sldMk cId="1982437561" sldId="342"/>
            <ac:picMk id="6" creationId="{CF965102-8AB6-41D5-A64A-61D9B91D23AF}"/>
          </ac:picMkLst>
        </pc:picChg>
        <pc:picChg chg="mod">
          <ac:chgData name="Daniel Hurtubise" userId="00240ab5-46a8-4031-ab8b-61076acc223c" providerId="ADAL" clId="{DE3D1F90-122C-43F1-82C9-9BCC5D998ECF}" dt="2019-02-19T20:53:27.321" v="2590" actId="14100"/>
          <ac:picMkLst>
            <pc:docMk/>
            <pc:sldMk cId="1982437561" sldId="342"/>
            <ac:picMk id="9" creationId="{75D4604A-6ED6-4F1E-9FDB-137F4B9E6655}"/>
          </ac:picMkLst>
        </pc:picChg>
      </pc:sldChg>
      <pc:sldChg chg="modSp">
        <pc:chgData name="Daniel Hurtubise" userId="00240ab5-46a8-4031-ab8b-61076acc223c" providerId="ADAL" clId="{DE3D1F90-122C-43F1-82C9-9BCC5D998ECF}" dt="2019-02-19T21:22:26.530" v="2836" actId="14100"/>
        <pc:sldMkLst>
          <pc:docMk/>
          <pc:sldMk cId="3464808032" sldId="355"/>
        </pc:sldMkLst>
        <pc:picChg chg="mod">
          <ac:chgData name="Daniel Hurtubise" userId="00240ab5-46a8-4031-ab8b-61076acc223c" providerId="ADAL" clId="{DE3D1F90-122C-43F1-82C9-9BCC5D998ECF}" dt="2019-02-19T21:22:26.530" v="2836" actId="14100"/>
          <ac:picMkLst>
            <pc:docMk/>
            <pc:sldMk cId="3464808032" sldId="355"/>
            <ac:picMk id="8" creationId="{00000000-0000-0000-0000-000000000000}"/>
          </ac:picMkLst>
        </pc:picChg>
      </pc:sldChg>
      <pc:sldChg chg="addSp delSp modSp ord">
        <pc:chgData name="Daniel Hurtubise" userId="00240ab5-46a8-4031-ab8b-61076acc223c" providerId="ADAL" clId="{DE3D1F90-122C-43F1-82C9-9BCC5D998ECF}" dt="2019-02-19T21:09:41.015" v="2737" actId="20577"/>
        <pc:sldMkLst>
          <pc:docMk/>
          <pc:sldMk cId="4122543388" sldId="358"/>
        </pc:sldMkLst>
        <pc:spChg chg="mod">
          <ac:chgData name="Daniel Hurtubise" userId="00240ab5-46a8-4031-ab8b-61076acc223c" providerId="ADAL" clId="{DE3D1F90-122C-43F1-82C9-9BCC5D998ECF}" dt="2019-02-19T21:09:41.015" v="2737" actId="20577"/>
          <ac:spMkLst>
            <pc:docMk/>
            <pc:sldMk cId="4122543388" sldId="358"/>
            <ac:spMk id="2" creationId="{00000000-0000-0000-0000-000000000000}"/>
          </ac:spMkLst>
        </pc:spChg>
        <pc:spChg chg="del">
          <ac:chgData name="Daniel Hurtubise" userId="00240ab5-46a8-4031-ab8b-61076acc223c" providerId="ADAL" clId="{DE3D1F90-122C-43F1-82C9-9BCC5D998ECF}" dt="2019-02-19T21:02:38.384" v="2677" actId="478"/>
          <ac:spMkLst>
            <pc:docMk/>
            <pc:sldMk cId="4122543388" sldId="358"/>
            <ac:spMk id="3" creationId="{00000000-0000-0000-0000-000000000000}"/>
          </ac:spMkLst>
        </pc:spChg>
        <pc:picChg chg="add mod">
          <ac:chgData name="Daniel Hurtubise" userId="00240ab5-46a8-4031-ab8b-61076acc223c" providerId="ADAL" clId="{DE3D1F90-122C-43F1-82C9-9BCC5D998ECF}" dt="2019-02-19T21:06:27.956" v="2685" actId="14100"/>
          <ac:picMkLst>
            <pc:docMk/>
            <pc:sldMk cId="4122543388" sldId="358"/>
            <ac:picMk id="4" creationId="{B7C13A0E-3474-4B03-9343-6777C7A02C86}"/>
          </ac:picMkLst>
        </pc:picChg>
        <pc:picChg chg="mod">
          <ac:chgData name="Daniel Hurtubise" userId="00240ab5-46a8-4031-ab8b-61076acc223c" providerId="ADAL" clId="{DE3D1F90-122C-43F1-82C9-9BCC5D998ECF}" dt="2019-02-19T21:02:36.405" v="2676" actId="14100"/>
          <ac:picMkLst>
            <pc:docMk/>
            <pc:sldMk cId="4122543388" sldId="358"/>
            <ac:picMk id="5" creationId="{00000000-0000-0000-0000-000000000000}"/>
          </ac:picMkLst>
        </pc:picChg>
        <pc:picChg chg="mod">
          <ac:chgData name="Daniel Hurtubise" userId="00240ab5-46a8-4031-ab8b-61076acc223c" providerId="ADAL" clId="{DE3D1F90-122C-43F1-82C9-9BCC5D998ECF}" dt="2019-02-19T21:06:30.260" v="2686" actId="14100"/>
          <ac:picMkLst>
            <pc:docMk/>
            <pc:sldMk cId="4122543388" sldId="358"/>
            <ac:picMk id="6" creationId="{00000000-0000-0000-0000-000000000000}"/>
          </ac:picMkLst>
        </pc:picChg>
        <pc:picChg chg="del">
          <ac:chgData name="Daniel Hurtubise" userId="00240ab5-46a8-4031-ab8b-61076acc223c" providerId="ADAL" clId="{DE3D1F90-122C-43F1-82C9-9BCC5D998ECF}" dt="2019-02-19T21:06:23.542" v="2682" actId="478"/>
          <ac:picMkLst>
            <pc:docMk/>
            <pc:sldMk cId="4122543388" sldId="358"/>
            <ac:picMk id="7" creationId="{00000000-0000-0000-0000-000000000000}"/>
          </ac:picMkLst>
        </pc:picChg>
        <pc:picChg chg="add del">
          <ac:chgData name="Daniel Hurtubise" userId="00240ab5-46a8-4031-ab8b-61076acc223c" providerId="ADAL" clId="{DE3D1F90-122C-43F1-82C9-9BCC5D998ECF}" dt="2019-02-19T21:09:07.121" v="2692" actId="478"/>
          <ac:picMkLst>
            <pc:docMk/>
            <pc:sldMk cId="4122543388" sldId="358"/>
            <ac:picMk id="8" creationId="{5DC9A1FB-1D47-4C60-A07F-D1FCA7C74D00}"/>
          </ac:picMkLst>
        </pc:picChg>
        <pc:picChg chg="add mod">
          <ac:chgData name="Daniel Hurtubise" userId="00240ab5-46a8-4031-ab8b-61076acc223c" providerId="ADAL" clId="{DE3D1F90-122C-43F1-82C9-9BCC5D998ECF}" dt="2019-02-19T21:09:12.399" v="2693" actId="1076"/>
          <ac:picMkLst>
            <pc:docMk/>
            <pc:sldMk cId="4122543388" sldId="358"/>
            <ac:picMk id="10" creationId="{08C3E765-6E78-4CA2-96C1-52D46A1009BE}"/>
          </ac:picMkLst>
        </pc:picChg>
      </pc:sldChg>
      <pc:sldChg chg="modSp add ord">
        <pc:chgData name="Daniel Hurtubise" userId="00240ab5-46a8-4031-ab8b-61076acc223c" providerId="ADAL" clId="{DE3D1F90-122C-43F1-82C9-9BCC5D998ECF}" dt="2019-02-27T07:11:09.192" v="3027" actId="1036"/>
        <pc:sldMkLst>
          <pc:docMk/>
          <pc:sldMk cId="3866015057" sldId="366"/>
        </pc:sldMkLst>
        <pc:spChg chg="mod">
          <ac:chgData name="Daniel Hurtubise" userId="00240ab5-46a8-4031-ab8b-61076acc223c" providerId="ADAL" clId="{DE3D1F90-122C-43F1-82C9-9BCC5D998ECF}" dt="2019-02-27T07:09:50.306" v="2983"/>
          <ac:spMkLst>
            <pc:docMk/>
            <pc:sldMk cId="3866015057" sldId="366"/>
            <ac:spMk id="3" creationId="{00000000-0000-0000-0000-000000000000}"/>
          </ac:spMkLst>
        </pc:spChg>
        <pc:spChg chg="mod">
          <ac:chgData name="Daniel Hurtubise" userId="00240ab5-46a8-4031-ab8b-61076acc223c" providerId="ADAL" clId="{DE3D1F90-122C-43F1-82C9-9BCC5D998ECF}" dt="2019-02-27T07:10:17.737" v="2995" actId="20577"/>
          <ac:spMkLst>
            <pc:docMk/>
            <pc:sldMk cId="3866015057" sldId="366"/>
            <ac:spMk id="6" creationId="{00000000-0000-0000-0000-000000000000}"/>
          </ac:spMkLst>
        </pc:spChg>
        <pc:spChg chg="mod">
          <ac:chgData name="Daniel Hurtubise" userId="00240ab5-46a8-4031-ab8b-61076acc223c" providerId="ADAL" clId="{DE3D1F90-122C-43F1-82C9-9BCC5D998ECF}" dt="2019-02-27T07:10:31.780" v="3009" actId="20577"/>
          <ac:spMkLst>
            <pc:docMk/>
            <pc:sldMk cId="3866015057" sldId="366"/>
            <ac:spMk id="8" creationId="{00000000-0000-0000-0000-000000000000}"/>
          </ac:spMkLst>
        </pc:spChg>
        <pc:spChg chg="mod">
          <ac:chgData name="Daniel Hurtubise" userId="00240ab5-46a8-4031-ab8b-61076acc223c" providerId="ADAL" clId="{DE3D1F90-122C-43F1-82C9-9BCC5D998ECF}" dt="2019-02-27T07:11:09.192" v="3027" actId="1036"/>
          <ac:spMkLst>
            <pc:docMk/>
            <pc:sldMk cId="3866015057" sldId="366"/>
            <ac:spMk id="10" creationId="{00000000-0000-0000-0000-000000000000}"/>
          </ac:spMkLst>
        </pc:spChg>
        <pc:spChg chg="mod">
          <ac:chgData name="Daniel Hurtubise" userId="00240ab5-46a8-4031-ab8b-61076acc223c" providerId="ADAL" clId="{DE3D1F90-122C-43F1-82C9-9BCC5D998ECF}" dt="2019-02-27T07:11:09.192" v="3027" actId="1036"/>
          <ac:spMkLst>
            <pc:docMk/>
            <pc:sldMk cId="3866015057" sldId="366"/>
            <ac:spMk id="11" creationId="{00000000-0000-0000-0000-000000000000}"/>
          </ac:spMkLst>
        </pc:spChg>
        <pc:spChg chg="mod">
          <ac:chgData name="Daniel Hurtubise" userId="00240ab5-46a8-4031-ab8b-61076acc223c" providerId="ADAL" clId="{DE3D1F90-122C-43F1-82C9-9BCC5D998ECF}" dt="2019-02-27T07:11:09.192" v="3027" actId="1036"/>
          <ac:spMkLst>
            <pc:docMk/>
            <pc:sldMk cId="3866015057" sldId="366"/>
            <ac:spMk id="13" creationId="{C7C98CD8-8DBE-4F41-846A-C2A1353049DD}"/>
          </ac:spMkLst>
        </pc:spChg>
        <pc:spChg chg="mod">
          <ac:chgData name="Daniel Hurtubise" userId="00240ab5-46a8-4031-ab8b-61076acc223c" providerId="ADAL" clId="{DE3D1F90-122C-43F1-82C9-9BCC5D998ECF}" dt="2019-02-27T07:11:09.192" v="3027" actId="1036"/>
          <ac:spMkLst>
            <pc:docMk/>
            <pc:sldMk cId="3866015057" sldId="366"/>
            <ac:spMk id="15" creationId="{22048443-CB4B-4525-B337-D8D5B2E35FCA}"/>
          </ac:spMkLst>
        </pc:spChg>
      </pc:sldChg>
      <pc:sldChg chg="modSp add ord">
        <pc:chgData name="Daniel Hurtubise" userId="00240ab5-46a8-4031-ab8b-61076acc223c" providerId="ADAL" clId="{DE3D1F90-122C-43F1-82C9-9BCC5D998ECF}" dt="2019-02-27T07:11:49.589" v="3029" actId="20577"/>
        <pc:sldMkLst>
          <pc:docMk/>
          <pc:sldMk cId="344818005" sldId="368"/>
        </pc:sldMkLst>
        <pc:spChg chg="mod">
          <ac:chgData name="Daniel Hurtubise" userId="00240ab5-46a8-4031-ab8b-61076acc223c" providerId="ADAL" clId="{DE3D1F90-122C-43F1-82C9-9BCC5D998ECF}" dt="2019-02-09T16:59:13.369" v="1586" actId="255"/>
          <ac:spMkLst>
            <pc:docMk/>
            <pc:sldMk cId="344818005" sldId="368"/>
            <ac:spMk id="3" creationId="{00000000-0000-0000-0000-000000000000}"/>
          </ac:spMkLst>
        </pc:spChg>
        <pc:spChg chg="mod">
          <ac:chgData name="Daniel Hurtubise" userId="00240ab5-46a8-4031-ab8b-61076acc223c" providerId="ADAL" clId="{DE3D1F90-122C-43F1-82C9-9BCC5D998ECF}" dt="2019-02-27T07:11:49.589" v="3029" actId="20577"/>
          <ac:spMkLst>
            <pc:docMk/>
            <pc:sldMk cId="344818005" sldId="368"/>
            <ac:spMk id="8" creationId="{00000000-0000-0000-0000-000000000000}"/>
          </ac:spMkLst>
        </pc:spChg>
        <pc:spChg chg="mod">
          <ac:chgData name="Daniel Hurtubise" userId="00240ab5-46a8-4031-ab8b-61076acc223c" providerId="ADAL" clId="{DE3D1F90-122C-43F1-82C9-9BCC5D998ECF}" dt="2019-02-09T16:56:39.574" v="1572" actId="1076"/>
          <ac:spMkLst>
            <pc:docMk/>
            <pc:sldMk cId="344818005" sldId="368"/>
            <ac:spMk id="18" creationId="{00000000-0000-0000-0000-000000000000}"/>
          </ac:spMkLst>
        </pc:spChg>
        <pc:spChg chg="mod">
          <ac:chgData name="Daniel Hurtubise" userId="00240ab5-46a8-4031-ab8b-61076acc223c" providerId="ADAL" clId="{DE3D1F90-122C-43F1-82C9-9BCC5D998ECF}" dt="2019-02-09T16:56:30.590" v="1569" actId="1076"/>
          <ac:spMkLst>
            <pc:docMk/>
            <pc:sldMk cId="344818005" sldId="368"/>
            <ac:spMk id="19" creationId="{00000000-0000-0000-0000-000000000000}"/>
          </ac:spMkLst>
        </pc:spChg>
        <pc:spChg chg="mod">
          <ac:chgData name="Daniel Hurtubise" userId="00240ab5-46a8-4031-ab8b-61076acc223c" providerId="ADAL" clId="{DE3D1F90-122C-43F1-82C9-9BCC5D998ECF}" dt="2019-02-09T16:56:36.744" v="1571" actId="1076"/>
          <ac:spMkLst>
            <pc:docMk/>
            <pc:sldMk cId="344818005" sldId="368"/>
            <ac:spMk id="20" creationId="{00000000-0000-0000-0000-000000000000}"/>
          </ac:spMkLst>
        </pc:spChg>
        <pc:spChg chg="mod">
          <ac:chgData name="Daniel Hurtubise" userId="00240ab5-46a8-4031-ab8b-61076acc223c" providerId="ADAL" clId="{DE3D1F90-122C-43F1-82C9-9BCC5D998ECF}" dt="2019-02-09T16:56:33.322" v="1570" actId="1076"/>
          <ac:spMkLst>
            <pc:docMk/>
            <pc:sldMk cId="344818005" sldId="368"/>
            <ac:spMk id="21" creationId="{00000000-0000-0000-0000-000000000000}"/>
          </ac:spMkLst>
        </pc:spChg>
      </pc:sldChg>
      <pc:sldChg chg="addSp delSp modSp ord modAnim">
        <pc:chgData name="Daniel Hurtubise" userId="00240ab5-46a8-4031-ab8b-61076acc223c" providerId="ADAL" clId="{DE3D1F90-122C-43F1-82C9-9BCC5D998ECF}" dt="2019-02-09T17:28:18.057" v="1940"/>
        <pc:sldMkLst>
          <pc:docMk/>
          <pc:sldMk cId="3374585884" sldId="373"/>
        </pc:sldMkLst>
        <pc:spChg chg="mod">
          <ac:chgData name="Daniel Hurtubise" userId="00240ab5-46a8-4031-ab8b-61076acc223c" providerId="ADAL" clId="{DE3D1F90-122C-43F1-82C9-9BCC5D998ECF}" dt="2019-02-09T16:39:56.207" v="1450" actId="790"/>
          <ac:spMkLst>
            <pc:docMk/>
            <pc:sldMk cId="3374585884" sldId="373"/>
            <ac:spMk id="2" creationId="{00000000-0000-0000-0000-000000000000}"/>
          </ac:spMkLst>
        </pc:spChg>
        <pc:spChg chg="del mod topLvl">
          <ac:chgData name="Daniel Hurtubise" userId="00240ab5-46a8-4031-ab8b-61076acc223c" providerId="ADAL" clId="{DE3D1F90-122C-43F1-82C9-9BCC5D998ECF}" dt="2019-02-09T17:18:55.531" v="1856" actId="478"/>
          <ac:spMkLst>
            <pc:docMk/>
            <pc:sldMk cId="3374585884" sldId="373"/>
            <ac:spMk id="3" creationId="{00000000-0000-0000-0000-000000000000}"/>
          </ac:spMkLst>
        </pc:spChg>
        <pc:spChg chg="add del mod">
          <ac:chgData name="Daniel Hurtubise" userId="00240ab5-46a8-4031-ab8b-61076acc223c" providerId="ADAL" clId="{DE3D1F90-122C-43F1-82C9-9BCC5D998ECF}" dt="2019-02-09T17:17:59.903" v="1818" actId="478"/>
          <ac:spMkLst>
            <pc:docMk/>
            <pc:sldMk cId="3374585884" sldId="373"/>
            <ac:spMk id="6" creationId="{96F8A552-0A9E-45F1-A9ED-5F20DF161FF8}"/>
          </ac:spMkLst>
        </pc:spChg>
        <pc:spChg chg="mod topLvl">
          <ac:chgData name="Daniel Hurtubise" userId="00240ab5-46a8-4031-ab8b-61076acc223c" providerId="ADAL" clId="{DE3D1F90-122C-43F1-82C9-9BCC5D998ECF}" dt="2019-02-09T17:26:39.149" v="1930" actId="164"/>
          <ac:spMkLst>
            <pc:docMk/>
            <pc:sldMk cId="3374585884" sldId="373"/>
            <ac:spMk id="7" creationId="{CB1C1ED6-B7D5-416A-91DA-89B66F61767E}"/>
          </ac:spMkLst>
        </pc:spChg>
        <pc:spChg chg="add mod topLvl">
          <ac:chgData name="Daniel Hurtubise" userId="00240ab5-46a8-4031-ab8b-61076acc223c" providerId="ADAL" clId="{DE3D1F90-122C-43F1-82C9-9BCC5D998ECF}" dt="2019-02-09T17:27:20.001" v="1936" actId="164"/>
          <ac:spMkLst>
            <pc:docMk/>
            <pc:sldMk cId="3374585884" sldId="373"/>
            <ac:spMk id="8" creationId="{66E0DAEB-12E8-4CFB-84F7-07FF412CEB51}"/>
          </ac:spMkLst>
        </pc:spChg>
        <pc:spChg chg="mod">
          <ac:chgData name="Daniel Hurtubise" userId="00240ab5-46a8-4031-ab8b-61076acc223c" providerId="ADAL" clId="{DE3D1F90-122C-43F1-82C9-9BCC5D998ECF}" dt="2019-02-09T17:16:07.495" v="1771" actId="2711"/>
          <ac:spMkLst>
            <pc:docMk/>
            <pc:sldMk cId="3374585884" sldId="373"/>
            <ac:spMk id="9" creationId="{00000000-0000-0000-0000-000000000000}"/>
          </ac:spMkLst>
        </pc:spChg>
        <pc:spChg chg="mod">
          <ac:chgData name="Daniel Hurtubise" userId="00240ab5-46a8-4031-ab8b-61076acc223c" providerId="ADAL" clId="{DE3D1F90-122C-43F1-82C9-9BCC5D998ECF}" dt="2019-02-09T17:16:12.488" v="1772" actId="2711"/>
          <ac:spMkLst>
            <pc:docMk/>
            <pc:sldMk cId="3374585884" sldId="373"/>
            <ac:spMk id="10" creationId="{00000000-0000-0000-0000-000000000000}"/>
          </ac:spMkLst>
        </pc:spChg>
        <pc:spChg chg="mod topLvl">
          <ac:chgData name="Daniel Hurtubise" userId="00240ab5-46a8-4031-ab8b-61076acc223c" providerId="ADAL" clId="{DE3D1F90-122C-43F1-82C9-9BCC5D998ECF}" dt="2019-02-09T17:27:41.227" v="1938" actId="14100"/>
          <ac:spMkLst>
            <pc:docMk/>
            <pc:sldMk cId="3374585884" sldId="373"/>
            <ac:spMk id="20" creationId="{EFCAAC10-959E-434C-ABE8-72059912D6CA}"/>
          </ac:spMkLst>
        </pc:spChg>
        <pc:spChg chg="mod">
          <ac:chgData name="Daniel Hurtubise" userId="00240ab5-46a8-4031-ab8b-61076acc223c" providerId="ADAL" clId="{DE3D1F90-122C-43F1-82C9-9BCC5D998ECF}" dt="2019-02-09T17:23:17.322" v="1918" actId="20577"/>
          <ac:spMkLst>
            <pc:docMk/>
            <pc:sldMk cId="3374585884" sldId="373"/>
            <ac:spMk id="29" creationId="{00000000-0000-0000-0000-000000000000}"/>
          </ac:spMkLst>
        </pc:spChg>
        <pc:spChg chg="mod topLvl">
          <ac:chgData name="Daniel Hurtubise" userId="00240ab5-46a8-4031-ab8b-61076acc223c" providerId="ADAL" clId="{DE3D1F90-122C-43F1-82C9-9BCC5D998ECF}" dt="2019-02-09T17:26:58.457" v="1933" actId="164"/>
          <ac:spMkLst>
            <pc:docMk/>
            <pc:sldMk cId="3374585884" sldId="373"/>
            <ac:spMk id="34" creationId="{0E9ACCF6-B751-4C00-9DBC-82A81A00BB51}"/>
          </ac:spMkLst>
        </pc:spChg>
        <pc:spChg chg="add mod topLvl">
          <ac:chgData name="Daniel Hurtubise" userId="00240ab5-46a8-4031-ab8b-61076acc223c" providerId="ADAL" clId="{DE3D1F90-122C-43F1-82C9-9BCC5D998ECF}" dt="2019-02-09T17:27:20.001" v="1936" actId="164"/>
          <ac:spMkLst>
            <pc:docMk/>
            <pc:sldMk cId="3374585884" sldId="373"/>
            <ac:spMk id="35" creationId="{189FF4AA-7AEC-4C63-AB3E-FF3B7FA34DF6}"/>
          </ac:spMkLst>
        </pc:spChg>
        <pc:spChg chg="add mod topLvl">
          <ac:chgData name="Daniel Hurtubise" userId="00240ab5-46a8-4031-ab8b-61076acc223c" providerId="ADAL" clId="{DE3D1F90-122C-43F1-82C9-9BCC5D998ECF}" dt="2019-02-09T17:27:20.001" v="1936" actId="164"/>
          <ac:spMkLst>
            <pc:docMk/>
            <pc:sldMk cId="3374585884" sldId="373"/>
            <ac:spMk id="37" creationId="{1FAC7786-A00F-433B-B9F6-F94917226892}"/>
          </ac:spMkLst>
        </pc:spChg>
        <pc:spChg chg="add mod topLvl">
          <ac:chgData name="Daniel Hurtubise" userId="00240ab5-46a8-4031-ab8b-61076acc223c" providerId="ADAL" clId="{DE3D1F90-122C-43F1-82C9-9BCC5D998ECF}" dt="2019-02-09T17:27:20.001" v="1936" actId="164"/>
          <ac:spMkLst>
            <pc:docMk/>
            <pc:sldMk cId="3374585884" sldId="373"/>
            <ac:spMk id="38" creationId="{190918F7-6AD3-44E4-BC1D-0591997A04EC}"/>
          </ac:spMkLst>
        </pc:spChg>
        <pc:spChg chg="add mod topLvl">
          <ac:chgData name="Daniel Hurtubise" userId="00240ab5-46a8-4031-ab8b-61076acc223c" providerId="ADAL" clId="{DE3D1F90-122C-43F1-82C9-9BCC5D998ECF}" dt="2019-02-09T17:27:20.001" v="1936" actId="164"/>
          <ac:spMkLst>
            <pc:docMk/>
            <pc:sldMk cId="3374585884" sldId="373"/>
            <ac:spMk id="39" creationId="{0719BA87-31C9-49EF-9603-B2A79B5F24D2}"/>
          </ac:spMkLst>
        </pc:spChg>
        <pc:spChg chg="mod topLvl">
          <ac:chgData name="Daniel Hurtubise" userId="00240ab5-46a8-4031-ab8b-61076acc223c" providerId="ADAL" clId="{DE3D1F90-122C-43F1-82C9-9BCC5D998ECF}" dt="2019-02-09T17:26:39.149" v="1930" actId="164"/>
          <ac:spMkLst>
            <pc:docMk/>
            <pc:sldMk cId="3374585884" sldId="373"/>
            <ac:spMk id="52" creationId="{200B276C-EA82-49C1-AAD5-1A09FC870DBD}"/>
          </ac:spMkLst>
        </pc:spChg>
        <pc:grpChg chg="add del mod">
          <ac:chgData name="Daniel Hurtubise" userId="00240ab5-46a8-4031-ab8b-61076acc223c" providerId="ADAL" clId="{DE3D1F90-122C-43F1-82C9-9BCC5D998ECF}" dt="2019-02-09T17:27:14.084" v="1935" actId="165"/>
          <ac:grpSpMkLst>
            <pc:docMk/>
            <pc:sldMk cId="3374585884" sldId="373"/>
            <ac:grpSpMk id="11" creationId="{A3CBF85A-B864-4B97-97DC-0514848AA381}"/>
          </ac:grpSpMkLst>
        </pc:grpChg>
        <pc:grpChg chg="add mod">
          <ac:chgData name="Daniel Hurtubise" userId="00240ab5-46a8-4031-ab8b-61076acc223c" providerId="ADAL" clId="{DE3D1F90-122C-43F1-82C9-9BCC5D998ECF}" dt="2019-02-09T17:25:14.846" v="1922" actId="164"/>
          <ac:grpSpMkLst>
            <pc:docMk/>
            <pc:sldMk cId="3374585884" sldId="373"/>
            <ac:grpSpMk id="17" creationId="{C48C0DF3-2E19-4051-A1DE-5011C13D6ED2}"/>
          </ac:grpSpMkLst>
        </pc:grpChg>
        <pc:grpChg chg="add del mod">
          <ac:chgData name="Daniel Hurtubise" userId="00240ab5-46a8-4031-ab8b-61076acc223c" providerId="ADAL" clId="{DE3D1F90-122C-43F1-82C9-9BCC5D998ECF}" dt="2019-02-09T17:26:33.730" v="1929" actId="165"/>
          <ac:grpSpMkLst>
            <pc:docMk/>
            <pc:sldMk cId="3374585884" sldId="373"/>
            <ac:grpSpMk id="18" creationId="{034CE497-3242-48DF-9A13-D14FE2967537}"/>
          </ac:grpSpMkLst>
        </pc:grpChg>
        <pc:grpChg chg="add del mod">
          <ac:chgData name="Daniel Hurtubise" userId="00240ab5-46a8-4031-ab8b-61076acc223c" providerId="ADAL" clId="{DE3D1F90-122C-43F1-82C9-9BCC5D998ECF}" dt="2019-02-09T17:26:54.404" v="1932" actId="165"/>
          <ac:grpSpMkLst>
            <pc:docMk/>
            <pc:sldMk cId="3374585884" sldId="373"/>
            <ac:grpSpMk id="21" creationId="{4DF9605E-4A1F-4D10-AF3B-AF2406CA8F42}"/>
          </ac:grpSpMkLst>
        </pc:grpChg>
        <pc:grpChg chg="add mod">
          <ac:chgData name="Daniel Hurtubise" userId="00240ab5-46a8-4031-ab8b-61076acc223c" providerId="ADAL" clId="{DE3D1F90-122C-43F1-82C9-9BCC5D998ECF}" dt="2019-02-09T17:26:39.149" v="1930" actId="164"/>
          <ac:grpSpMkLst>
            <pc:docMk/>
            <pc:sldMk cId="3374585884" sldId="373"/>
            <ac:grpSpMk id="22" creationId="{9BF91603-8F85-41C0-9D96-5BBB5B6200D8}"/>
          </ac:grpSpMkLst>
        </pc:grpChg>
        <pc:grpChg chg="add mod">
          <ac:chgData name="Daniel Hurtubise" userId="00240ab5-46a8-4031-ab8b-61076acc223c" providerId="ADAL" clId="{DE3D1F90-122C-43F1-82C9-9BCC5D998ECF}" dt="2019-02-09T17:26:58.457" v="1933" actId="164"/>
          <ac:grpSpMkLst>
            <pc:docMk/>
            <pc:sldMk cId="3374585884" sldId="373"/>
            <ac:grpSpMk id="30" creationId="{A63981BA-35F6-4163-8CA7-AAA53B6B39C7}"/>
          </ac:grpSpMkLst>
        </pc:grpChg>
        <pc:grpChg chg="add mod">
          <ac:chgData name="Daniel Hurtubise" userId="00240ab5-46a8-4031-ab8b-61076acc223c" providerId="ADAL" clId="{DE3D1F90-122C-43F1-82C9-9BCC5D998ECF}" dt="2019-02-09T17:27:20.001" v="1936" actId="164"/>
          <ac:grpSpMkLst>
            <pc:docMk/>
            <pc:sldMk cId="3374585884" sldId="373"/>
            <ac:grpSpMk id="33" creationId="{86BBFD41-2F72-4AD2-84BB-7F386A27180C}"/>
          </ac:grpSpMkLst>
        </pc:grpChg>
        <pc:grpChg chg="del">
          <ac:chgData name="Daniel Hurtubise" userId="00240ab5-46a8-4031-ab8b-61076acc223c" providerId="ADAL" clId="{DE3D1F90-122C-43F1-82C9-9BCC5D998ECF}" dt="2019-02-09T17:25:23.542" v="1925" actId="165"/>
          <ac:grpSpMkLst>
            <pc:docMk/>
            <pc:sldMk cId="3374585884" sldId="373"/>
            <ac:grpSpMk id="36" creationId="{38B001C6-59C2-4A5C-B851-B0950CA7E87C}"/>
          </ac:grpSpMkLst>
        </pc:grpChg>
        <pc:grpChg chg="del">
          <ac:chgData name="Daniel Hurtubise" userId="00240ab5-46a8-4031-ab8b-61076acc223c" providerId="ADAL" clId="{DE3D1F90-122C-43F1-82C9-9BCC5D998ECF}" dt="2019-02-09T17:22:58.899" v="1916" actId="165"/>
          <ac:grpSpMkLst>
            <pc:docMk/>
            <pc:sldMk cId="3374585884" sldId="373"/>
            <ac:grpSpMk id="62" creationId="{3742E1EF-140E-4405-8DCF-1F9D98704346}"/>
          </ac:grpSpMkLst>
        </pc:grpChg>
        <pc:grpChg chg="del">
          <ac:chgData name="Daniel Hurtubise" userId="00240ab5-46a8-4031-ab8b-61076acc223c" providerId="ADAL" clId="{DE3D1F90-122C-43F1-82C9-9BCC5D998ECF}" dt="2019-02-09T17:16:44.401" v="1778" actId="165"/>
          <ac:grpSpMkLst>
            <pc:docMk/>
            <pc:sldMk cId="3374585884" sldId="373"/>
            <ac:grpSpMk id="64" creationId="{563F9B01-9829-4562-9239-5BE7C817A2A6}"/>
          </ac:grpSpMkLst>
        </pc:grpChg>
        <pc:picChg chg="add del mod">
          <ac:chgData name="Daniel Hurtubise" userId="00240ab5-46a8-4031-ab8b-61076acc223c" providerId="ADAL" clId="{DE3D1F90-122C-43F1-82C9-9BCC5D998ECF}" dt="2019-02-09T17:15:56.173" v="1770" actId="478"/>
          <ac:picMkLst>
            <pc:docMk/>
            <pc:sldMk cId="3374585884" sldId="373"/>
            <ac:picMk id="5" creationId="{E11742F1-9B54-4BD6-8E8F-16622F4DF840}"/>
          </ac:picMkLst>
        </pc:picChg>
        <pc:picChg chg="mod topLvl">
          <ac:chgData name="Daniel Hurtubise" userId="00240ab5-46a8-4031-ab8b-61076acc223c" providerId="ADAL" clId="{DE3D1F90-122C-43F1-82C9-9BCC5D998ECF}" dt="2019-02-09T17:26:39.149" v="1930" actId="164"/>
          <ac:picMkLst>
            <pc:docMk/>
            <pc:sldMk cId="3374585884" sldId="373"/>
            <ac:picMk id="13" creationId="{00000000-0000-0000-0000-000000000000}"/>
          </ac:picMkLst>
        </pc:picChg>
        <pc:picChg chg="mod topLvl">
          <ac:chgData name="Daniel Hurtubise" userId="00240ab5-46a8-4031-ab8b-61076acc223c" providerId="ADAL" clId="{DE3D1F90-122C-43F1-82C9-9BCC5D998ECF}" dt="2019-02-09T17:26:58.457" v="1933" actId="164"/>
          <ac:picMkLst>
            <pc:docMk/>
            <pc:sldMk cId="3374585884" sldId="373"/>
            <ac:picMk id="23" creationId="{00000000-0000-0000-0000-000000000000}"/>
          </ac:picMkLst>
        </pc:picChg>
        <pc:picChg chg="add del mod topLvl">
          <ac:chgData name="Daniel Hurtubise" userId="00240ab5-46a8-4031-ab8b-61076acc223c" providerId="ADAL" clId="{DE3D1F90-122C-43F1-82C9-9BCC5D998ECF}" dt="2019-02-09T17:16:46.881" v="1779" actId="478"/>
          <ac:picMkLst>
            <pc:docMk/>
            <pc:sldMk cId="3374585884" sldId="373"/>
            <ac:picMk id="24" creationId="{00000000-0000-0000-0000-000000000000}"/>
          </ac:picMkLst>
        </pc:picChg>
        <pc:picChg chg="del mod topLvl">
          <ac:chgData name="Daniel Hurtubise" userId="00240ab5-46a8-4031-ab8b-61076acc223c" providerId="ADAL" clId="{DE3D1F90-122C-43F1-82C9-9BCC5D998ECF}" dt="2019-02-09T17:18:33.970" v="1838" actId="478"/>
          <ac:picMkLst>
            <pc:docMk/>
            <pc:sldMk cId="3374585884" sldId="373"/>
            <ac:picMk id="25" creationId="{00000000-0000-0000-0000-000000000000}"/>
          </ac:picMkLst>
        </pc:picChg>
        <pc:picChg chg="del mod topLvl">
          <ac:chgData name="Daniel Hurtubise" userId="00240ab5-46a8-4031-ab8b-61076acc223c" providerId="ADAL" clId="{DE3D1F90-122C-43F1-82C9-9BCC5D998ECF}" dt="2019-02-09T17:18:54.063" v="1855" actId="478"/>
          <ac:picMkLst>
            <pc:docMk/>
            <pc:sldMk cId="3374585884" sldId="373"/>
            <ac:picMk id="26" creationId="{00000000-0000-0000-0000-000000000000}"/>
          </ac:picMkLst>
        </pc:picChg>
        <pc:picChg chg="del mod topLvl">
          <ac:chgData name="Daniel Hurtubise" userId="00240ab5-46a8-4031-ab8b-61076acc223c" providerId="ADAL" clId="{DE3D1F90-122C-43F1-82C9-9BCC5D998ECF}" dt="2019-02-09T17:19:10.431" v="1877" actId="478"/>
          <ac:picMkLst>
            <pc:docMk/>
            <pc:sldMk cId="3374585884" sldId="373"/>
            <ac:picMk id="27" creationId="{00000000-0000-0000-0000-000000000000}"/>
          </ac:picMkLst>
        </pc:picChg>
        <pc:picChg chg="del mod topLvl">
          <ac:chgData name="Daniel Hurtubise" userId="00240ab5-46a8-4031-ab8b-61076acc223c" providerId="ADAL" clId="{DE3D1F90-122C-43F1-82C9-9BCC5D998ECF}" dt="2019-02-09T17:19:26.853" v="1889" actId="478"/>
          <ac:picMkLst>
            <pc:docMk/>
            <pc:sldMk cId="3374585884" sldId="373"/>
            <ac:picMk id="28" creationId="{00000000-0000-0000-0000-000000000000}"/>
          </ac:picMkLst>
        </pc:picChg>
        <pc:picChg chg="del mod">
          <ac:chgData name="Daniel Hurtubise" userId="00240ab5-46a8-4031-ab8b-61076acc223c" providerId="ADAL" clId="{DE3D1F90-122C-43F1-82C9-9BCC5D998ECF}" dt="2019-02-09T17:22:43.288" v="1914" actId="478"/>
          <ac:picMkLst>
            <pc:docMk/>
            <pc:sldMk cId="3374585884" sldId="373"/>
            <ac:picMk id="31" creationId="{5821CD87-A9C3-4F60-8504-BBE06D773770}"/>
          </ac:picMkLst>
        </pc:picChg>
        <pc:picChg chg="del mod topLvl modCrop">
          <ac:chgData name="Daniel Hurtubise" userId="00240ab5-46a8-4031-ab8b-61076acc223c" providerId="ADAL" clId="{DE3D1F90-122C-43F1-82C9-9BCC5D998ECF}" dt="2019-02-09T17:25:25.075" v="1926" actId="478"/>
          <ac:picMkLst>
            <pc:docMk/>
            <pc:sldMk cId="3374585884" sldId="373"/>
            <ac:picMk id="32" creationId="{D9FB6344-4B59-4650-A6DC-F4B6AED7FAF6}"/>
          </ac:picMkLst>
        </pc:picChg>
        <pc:picChg chg="add mod topLvl">
          <ac:chgData name="Daniel Hurtubise" userId="00240ab5-46a8-4031-ab8b-61076acc223c" providerId="ADAL" clId="{DE3D1F90-122C-43F1-82C9-9BCC5D998ECF}" dt="2019-02-09T17:26:39.149" v="1930" actId="164"/>
          <ac:picMkLst>
            <pc:docMk/>
            <pc:sldMk cId="3374585884" sldId="373"/>
            <ac:picMk id="40" creationId="{070E0C01-4890-40B0-A30E-FE6D27C4E7D6}"/>
          </ac:picMkLst>
        </pc:picChg>
        <pc:picChg chg="add mod topLvl">
          <ac:chgData name="Daniel Hurtubise" userId="00240ab5-46a8-4031-ab8b-61076acc223c" providerId="ADAL" clId="{DE3D1F90-122C-43F1-82C9-9BCC5D998ECF}" dt="2019-02-09T17:26:58.457" v="1933" actId="164"/>
          <ac:picMkLst>
            <pc:docMk/>
            <pc:sldMk cId="3374585884" sldId="373"/>
            <ac:picMk id="42" creationId="{68AE472A-6EC0-43AB-845A-CCFB31035CF1}"/>
          </ac:picMkLst>
        </pc:picChg>
        <pc:cxnChg chg="mod topLvl">
          <ac:chgData name="Daniel Hurtubise" userId="00240ab5-46a8-4031-ab8b-61076acc223c" providerId="ADAL" clId="{DE3D1F90-122C-43F1-82C9-9BCC5D998ECF}" dt="2019-02-09T17:26:39.149" v="1930" actId="164"/>
          <ac:cxnSpMkLst>
            <pc:docMk/>
            <pc:sldMk cId="3374585884" sldId="373"/>
            <ac:cxnSpMk id="19" creationId="{77968562-4DF7-4E89-8388-111A63A050C7}"/>
          </ac:cxnSpMkLst>
        </pc:cxnChg>
        <pc:cxnChg chg="mod topLvl">
          <ac:chgData name="Daniel Hurtubise" userId="00240ab5-46a8-4031-ab8b-61076acc223c" providerId="ADAL" clId="{DE3D1F90-122C-43F1-82C9-9BCC5D998ECF}" dt="2019-02-09T17:26:58.457" v="1933" actId="164"/>
          <ac:cxnSpMkLst>
            <pc:docMk/>
            <pc:sldMk cId="3374585884" sldId="373"/>
            <ac:cxnSpMk id="41" creationId="{07FA072F-0B62-4B8F-A71C-6FFED9DCBAE7}"/>
          </ac:cxnSpMkLst>
        </pc:cxnChg>
        <pc:cxnChg chg="mod">
          <ac:chgData name="Daniel Hurtubise" userId="00240ab5-46a8-4031-ab8b-61076acc223c" providerId="ADAL" clId="{DE3D1F90-122C-43F1-82C9-9BCC5D998ECF}" dt="2019-02-09T17:27:41.227" v="1938" actId="14100"/>
          <ac:cxnSpMkLst>
            <pc:docMk/>
            <pc:sldMk cId="3374585884" sldId="373"/>
            <ac:cxnSpMk id="43" creationId="{E557C64F-3221-4333-ACB9-54F4AFB783B3}"/>
          </ac:cxnSpMkLst>
        </pc:cxnChg>
      </pc:sldChg>
      <pc:sldChg chg="modSp">
        <pc:chgData name="Daniel Hurtubise" userId="00240ab5-46a8-4031-ab8b-61076acc223c" providerId="ADAL" clId="{DE3D1F90-122C-43F1-82C9-9BCC5D998ECF}" dt="2019-02-09T17:08:14.858" v="1734" actId="20577"/>
        <pc:sldMkLst>
          <pc:docMk/>
          <pc:sldMk cId="1181681096" sldId="374"/>
        </pc:sldMkLst>
        <pc:spChg chg="mod">
          <ac:chgData name="Daniel Hurtubise" userId="00240ab5-46a8-4031-ab8b-61076acc223c" providerId="ADAL" clId="{DE3D1F90-122C-43F1-82C9-9BCC5D998ECF}" dt="2019-02-09T17:08:14.858" v="1734" actId="20577"/>
          <ac:spMkLst>
            <pc:docMk/>
            <pc:sldMk cId="1181681096" sldId="374"/>
            <ac:spMk id="3" creationId="{00000000-0000-0000-0000-000000000000}"/>
          </ac:spMkLst>
        </pc:spChg>
      </pc:sldChg>
      <pc:sldChg chg="modSp">
        <pc:chgData name="Daniel Hurtubise" userId="00240ab5-46a8-4031-ab8b-61076acc223c" providerId="ADAL" clId="{DE3D1F90-122C-43F1-82C9-9BCC5D998ECF}" dt="2019-02-09T17:08:20.832" v="1735"/>
        <pc:sldMkLst>
          <pc:docMk/>
          <pc:sldMk cId="3835305294" sldId="375"/>
        </pc:sldMkLst>
        <pc:spChg chg="mod">
          <ac:chgData name="Daniel Hurtubise" userId="00240ab5-46a8-4031-ab8b-61076acc223c" providerId="ADAL" clId="{DE3D1F90-122C-43F1-82C9-9BCC5D998ECF}" dt="2019-02-09T17:08:20.832" v="1735"/>
          <ac:spMkLst>
            <pc:docMk/>
            <pc:sldMk cId="3835305294" sldId="375"/>
            <ac:spMk id="3" creationId="{00000000-0000-0000-0000-000000000000}"/>
          </ac:spMkLst>
        </pc:spChg>
      </pc:sldChg>
      <pc:sldChg chg="modSp">
        <pc:chgData name="Daniel Hurtubise" userId="00240ab5-46a8-4031-ab8b-61076acc223c" providerId="ADAL" clId="{DE3D1F90-122C-43F1-82C9-9BCC5D998ECF}" dt="2019-02-09T17:08:25.066" v="1736"/>
        <pc:sldMkLst>
          <pc:docMk/>
          <pc:sldMk cId="3341486511" sldId="376"/>
        </pc:sldMkLst>
        <pc:spChg chg="mod">
          <ac:chgData name="Daniel Hurtubise" userId="00240ab5-46a8-4031-ab8b-61076acc223c" providerId="ADAL" clId="{DE3D1F90-122C-43F1-82C9-9BCC5D998ECF}" dt="2019-02-09T17:08:25.066" v="1736"/>
          <ac:spMkLst>
            <pc:docMk/>
            <pc:sldMk cId="3341486511" sldId="376"/>
            <ac:spMk id="3" creationId="{00000000-0000-0000-0000-000000000000}"/>
          </ac:spMkLst>
        </pc:spChg>
      </pc:sldChg>
      <pc:sldChg chg="modSp">
        <pc:chgData name="Daniel Hurtubise" userId="00240ab5-46a8-4031-ab8b-61076acc223c" providerId="ADAL" clId="{DE3D1F90-122C-43F1-82C9-9BCC5D998ECF}" dt="2019-02-09T17:08:28.531" v="1737"/>
        <pc:sldMkLst>
          <pc:docMk/>
          <pc:sldMk cId="4055194834" sldId="377"/>
        </pc:sldMkLst>
        <pc:spChg chg="mod">
          <ac:chgData name="Daniel Hurtubise" userId="00240ab5-46a8-4031-ab8b-61076acc223c" providerId="ADAL" clId="{DE3D1F90-122C-43F1-82C9-9BCC5D998ECF}" dt="2019-02-09T17:08:28.531" v="1737"/>
          <ac:spMkLst>
            <pc:docMk/>
            <pc:sldMk cId="4055194834" sldId="377"/>
            <ac:spMk id="3" creationId="{00000000-0000-0000-0000-000000000000}"/>
          </ac:spMkLst>
        </pc:spChg>
      </pc:sldChg>
      <pc:sldChg chg="modSp">
        <pc:chgData name="Daniel Hurtubise" userId="00240ab5-46a8-4031-ab8b-61076acc223c" providerId="ADAL" clId="{DE3D1F90-122C-43F1-82C9-9BCC5D998ECF}" dt="2019-02-09T17:08:32.347" v="1738"/>
        <pc:sldMkLst>
          <pc:docMk/>
          <pc:sldMk cId="2736938014" sldId="378"/>
        </pc:sldMkLst>
        <pc:spChg chg="mod">
          <ac:chgData name="Daniel Hurtubise" userId="00240ab5-46a8-4031-ab8b-61076acc223c" providerId="ADAL" clId="{DE3D1F90-122C-43F1-82C9-9BCC5D998ECF}" dt="2019-02-09T17:08:32.347" v="1738"/>
          <ac:spMkLst>
            <pc:docMk/>
            <pc:sldMk cId="2736938014" sldId="378"/>
            <ac:spMk id="3" creationId="{00000000-0000-0000-0000-000000000000}"/>
          </ac:spMkLst>
        </pc:spChg>
      </pc:sldChg>
      <pc:sldChg chg="modSp">
        <pc:chgData name="Daniel Hurtubise" userId="00240ab5-46a8-4031-ab8b-61076acc223c" providerId="ADAL" clId="{DE3D1F90-122C-43F1-82C9-9BCC5D998ECF}" dt="2019-02-09T17:08:36.574" v="1739"/>
        <pc:sldMkLst>
          <pc:docMk/>
          <pc:sldMk cId="38582581" sldId="379"/>
        </pc:sldMkLst>
        <pc:spChg chg="mod">
          <ac:chgData name="Daniel Hurtubise" userId="00240ab5-46a8-4031-ab8b-61076acc223c" providerId="ADAL" clId="{DE3D1F90-122C-43F1-82C9-9BCC5D998ECF}" dt="2019-02-09T17:08:36.574" v="1739"/>
          <ac:spMkLst>
            <pc:docMk/>
            <pc:sldMk cId="38582581" sldId="379"/>
            <ac:spMk id="3" creationId="{00000000-0000-0000-0000-000000000000}"/>
          </ac:spMkLst>
        </pc:spChg>
      </pc:sldChg>
      <pc:sldChg chg="modSp">
        <pc:chgData name="Daniel Hurtubise" userId="00240ab5-46a8-4031-ab8b-61076acc223c" providerId="ADAL" clId="{DE3D1F90-122C-43F1-82C9-9BCC5D998ECF}" dt="2019-02-09T17:08:40.092" v="1740"/>
        <pc:sldMkLst>
          <pc:docMk/>
          <pc:sldMk cId="2300345922" sldId="380"/>
        </pc:sldMkLst>
        <pc:spChg chg="mod">
          <ac:chgData name="Daniel Hurtubise" userId="00240ab5-46a8-4031-ab8b-61076acc223c" providerId="ADAL" clId="{DE3D1F90-122C-43F1-82C9-9BCC5D998ECF}" dt="2019-02-09T17:08:40.092" v="1740"/>
          <ac:spMkLst>
            <pc:docMk/>
            <pc:sldMk cId="2300345922" sldId="380"/>
            <ac:spMk id="3" creationId="{00000000-0000-0000-0000-000000000000}"/>
          </ac:spMkLst>
        </pc:spChg>
      </pc:sldChg>
      <pc:sldChg chg="modSp">
        <pc:chgData name="Daniel Hurtubise" userId="00240ab5-46a8-4031-ab8b-61076acc223c" providerId="ADAL" clId="{DE3D1F90-122C-43F1-82C9-9BCC5D998ECF}" dt="2019-02-09T17:53:37.171" v="2083" actId="20577"/>
        <pc:sldMkLst>
          <pc:docMk/>
          <pc:sldMk cId="2581772596" sldId="381"/>
        </pc:sldMkLst>
        <pc:spChg chg="mod">
          <ac:chgData name="Daniel Hurtubise" userId="00240ab5-46a8-4031-ab8b-61076acc223c" providerId="ADAL" clId="{DE3D1F90-122C-43F1-82C9-9BCC5D998ECF}" dt="2019-02-09T17:53:37.171" v="2083" actId="20577"/>
          <ac:spMkLst>
            <pc:docMk/>
            <pc:sldMk cId="2581772596" sldId="381"/>
            <ac:spMk id="3" creationId="{00000000-0000-0000-0000-000000000000}"/>
          </ac:spMkLst>
        </pc:spChg>
      </pc:sldChg>
      <pc:sldChg chg="modSp">
        <pc:chgData name="Daniel Hurtubise" userId="00240ab5-46a8-4031-ab8b-61076acc223c" providerId="ADAL" clId="{DE3D1F90-122C-43F1-82C9-9BCC5D998ECF}" dt="2019-02-09T17:08:46.134" v="1742"/>
        <pc:sldMkLst>
          <pc:docMk/>
          <pc:sldMk cId="3431473997" sldId="382"/>
        </pc:sldMkLst>
        <pc:spChg chg="mod">
          <ac:chgData name="Daniel Hurtubise" userId="00240ab5-46a8-4031-ab8b-61076acc223c" providerId="ADAL" clId="{DE3D1F90-122C-43F1-82C9-9BCC5D998ECF}" dt="2019-02-09T17:08:46.134" v="1742"/>
          <ac:spMkLst>
            <pc:docMk/>
            <pc:sldMk cId="3431473997" sldId="382"/>
            <ac:spMk id="3" creationId="{00000000-0000-0000-0000-000000000000}"/>
          </ac:spMkLst>
        </pc:spChg>
      </pc:sldChg>
      <pc:sldChg chg="modSp">
        <pc:chgData name="Daniel Hurtubise" userId="00240ab5-46a8-4031-ab8b-61076acc223c" providerId="ADAL" clId="{DE3D1F90-122C-43F1-82C9-9BCC5D998ECF}" dt="2019-02-09T17:08:51.902" v="1743"/>
        <pc:sldMkLst>
          <pc:docMk/>
          <pc:sldMk cId="2183403251" sldId="383"/>
        </pc:sldMkLst>
        <pc:spChg chg="mod">
          <ac:chgData name="Daniel Hurtubise" userId="00240ab5-46a8-4031-ab8b-61076acc223c" providerId="ADAL" clId="{DE3D1F90-122C-43F1-82C9-9BCC5D998ECF}" dt="2019-02-09T17:08:51.902" v="1743"/>
          <ac:spMkLst>
            <pc:docMk/>
            <pc:sldMk cId="2183403251" sldId="383"/>
            <ac:spMk id="3" creationId="{00000000-0000-0000-0000-000000000000}"/>
          </ac:spMkLst>
        </pc:spChg>
      </pc:sldChg>
      <pc:sldChg chg="modSp">
        <pc:chgData name="Daniel Hurtubise" userId="00240ab5-46a8-4031-ab8b-61076acc223c" providerId="ADAL" clId="{DE3D1F90-122C-43F1-82C9-9BCC5D998ECF}" dt="2019-02-09T17:08:55.156" v="1744"/>
        <pc:sldMkLst>
          <pc:docMk/>
          <pc:sldMk cId="2385107026" sldId="384"/>
        </pc:sldMkLst>
        <pc:spChg chg="mod">
          <ac:chgData name="Daniel Hurtubise" userId="00240ab5-46a8-4031-ab8b-61076acc223c" providerId="ADAL" clId="{DE3D1F90-122C-43F1-82C9-9BCC5D998ECF}" dt="2019-02-09T17:08:55.156" v="1744"/>
          <ac:spMkLst>
            <pc:docMk/>
            <pc:sldMk cId="2385107026" sldId="384"/>
            <ac:spMk id="3" creationId="{00000000-0000-0000-0000-000000000000}"/>
          </ac:spMkLst>
        </pc:spChg>
      </pc:sldChg>
      <pc:sldChg chg="modSp">
        <pc:chgData name="Daniel Hurtubise" userId="00240ab5-46a8-4031-ab8b-61076acc223c" providerId="ADAL" clId="{DE3D1F90-122C-43F1-82C9-9BCC5D998ECF}" dt="2019-02-19T21:16:50.959" v="2761" actId="1036"/>
        <pc:sldMkLst>
          <pc:docMk/>
          <pc:sldMk cId="609802190" sldId="386"/>
        </pc:sldMkLst>
        <pc:spChg chg="mod">
          <ac:chgData name="Daniel Hurtubise" userId="00240ab5-46a8-4031-ab8b-61076acc223c" providerId="ADAL" clId="{DE3D1F90-122C-43F1-82C9-9BCC5D998ECF}" dt="2019-02-19T21:16:48.038" v="2760" actId="790"/>
          <ac:spMkLst>
            <pc:docMk/>
            <pc:sldMk cId="609802190" sldId="386"/>
            <ac:spMk id="2" creationId="{00000000-0000-0000-0000-000000000000}"/>
          </ac:spMkLst>
        </pc:spChg>
        <pc:picChg chg="mod">
          <ac:chgData name="Daniel Hurtubise" userId="00240ab5-46a8-4031-ab8b-61076acc223c" providerId="ADAL" clId="{DE3D1F90-122C-43F1-82C9-9BCC5D998ECF}" dt="2019-02-19T21:16:50.959" v="2761" actId="1036"/>
          <ac:picMkLst>
            <pc:docMk/>
            <pc:sldMk cId="609802190" sldId="386"/>
            <ac:picMk id="4" creationId="{00000000-0000-0000-0000-000000000000}"/>
          </ac:picMkLst>
        </pc:picChg>
      </pc:sldChg>
      <pc:sldChg chg="modSp">
        <pc:chgData name="Daniel Hurtubise" userId="00240ab5-46a8-4031-ab8b-61076acc223c" providerId="ADAL" clId="{DE3D1F90-122C-43F1-82C9-9BCC5D998ECF}" dt="2019-02-09T17:54:10.482" v="2098" actId="790"/>
        <pc:sldMkLst>
          <pc:docMk/>
          <pc:sldMk cId="1915883795" sldId="387"/>
        </pc:sldMkLst>
        <pc:spChg chg="mod">
          <ac:chgData name="Daniel Hurtubise" userId="00240ab5-46a8-4031-ab8b-61076acc223c" providerId="ADAL" clId="{DE3D1F90-122C-43F1-82C9-9BCC5D998ECF}" dt="2019-02-09T17:54:10.482" v="2098" actId="790"/>
          <ac:spMkLst>
            <pc:docMk/>
            <pc:sldMk cId="1915883795" sldId="387"/>
            <ac:spMk id="2" creationId="{00000000-0000-0000-0000-000000000000}"/>
          </ac:spMkLst>
        </pc:spChg>
      </pc:sldChg>
      <pc:sldChg chg="addSp delSp modSp modAnim">
        <pc:chgData name="Daniel Hurtubise" userId="00240ab5-46a8-4031-ab8b-61076acc223c" providerId="ADAL" clId="{DE3D1F90-122C-43F1-82C9-9BCC5D998ECF}" dt="2019-02-09T16:36:06.623" v="1348" actId="478"/>
        <pc:sldMkLst>
          <pc:docMk/>
          <pc:sldMk cId="917090333" sldId="388"/>
        </pc:sldMkLst>
        <pc:spChg chg="mod">
          <ac:chgData name="Daniel Hurtubise" userId="00240ab5-46a8-4031-ab8b-61076acc223c" providerId="ADAL" clId="{DE3D1F90-122C-43F1-82C9-9BCC5D998ECF}" dt="2019-02-09T16:35:27.691" v="1336" actId="20577"/>
          <ac:spMkLst>
            <pc:docMk/>
            <pc:sldMk cId="917090333" sldId="388"/>
            <ac:spMk id="4" creationId="{00000000-0000-0000-0000-000000000000}"/>
          </ac:spMkLst>
        </pc:spChg>
        <pc:spChg chg="del mod topLvl">
          <ac:chgData name="Daniel Hurtubise" userId="00240ab5-46a8-4031-ab8b-61076acc223c" providerId="ADAL" clId="{DE3D1F90-122C-43F1-82C9-9BCC5D998ECF}" dt="2019-02-09T16:35:39.431" v="1339" actId="478"/>
          <ac:spMkLst>
            <pc:docMk/>
            <pc:sldMk cId="917090333" sldId="388"/>
            <ac:spMk id="8" creationId="{AE6AF4F5-1AA9-4963-97AC-C33D43DB3709}"/>
          </ac:spMkLst>
        </pc:spChg>
        <pc:grpChg chg="add del">
          <ac:chgData name="Daniel Hurtubise" userId="00240ab5-46a8-4031-ab8b-61076acc223c" providerId="ADAL" clId="{DE3D1F90-122C-43F1-82C9-9BCC5D998ECF}" dt="2019-02-09T16:35:36.308" v="1338" actId="165"/>
          <ac:grpSpMkLst>
            <pc:docMk/>
            <pc:sldMk cId="917090333" sldId="388"/>
            <ac:grpSpMk id="6" creationId="{2F4B37C3-9DFC-41F1-AC36-61D888FE28D8}"/>
          </ac:grpSpMkLst>
        </pc:grpChg>
        <pc:picChg chg="del mod topLvl">
          <ac:chgData name="Daniel Hurtubise" userId="00240ab5-46a8-4031-ab8b-61076acc223c" providerId="ADAL" clId="{DE3D1F90-122C-43F1-82C9-9BCC5D998ECF}" dt="2019-02-09T16:36:03.343" v="1345"/>
          <ac:picMkLst>
            <pc:docMk/>
            <pc:sldMk cId="917090333" sldId="388"/>
            <ac:picMk id="7" creationId="{2A7F1429-0AF3-4CD0-A22A-384238EC251E}"/>
          </ac:picMkLst>
        </pc:picChg>
        <pc:picChg chg="add del mod">
          <ac:chgData name="Daniel Hurtubise" userId="00240ab5-46a8-4031-ab8b-61076acc223c" providerId="ADAL" clId="{DE3D1F90-122C-43F1-82C9-9BCC5D998ECF}" dt="2019-02-09T16:36:06.623" v="1348" actId="478"/>
          <ac:picMkLst>
            <pc:docMk/>
            <pc:sldMk cId="917090333" sldId="388"/>
            <ac:picMk id="9" creationId="{B193F82C-6BFA-421E-973D-ACF33D16CBEA}"/>
          </ac:picMkLst>
        </pc:picChg>
        <pc:picChg chg="add">
          <ac:chgData name="Daniel Hurtubise" userId="00240ab5-46a8-4031-ab8b-61076acc223c" providerId="ADAL" clId="{DE3D1F90-122C-43F1-82C9-9BCC5D998ECF}" dt="2019-02-09T16:36:05.165" v="1347"/>
          <ac:picMkLst>
            <pc:docMk/>
            <pc:sldMk cId="917090333" sldId="388"/>
            <ac:picMk id="10" creationId="{5CA8D48C-0C46-49D0-ADD3-61E7A5B955F7}"/>
          </ac:picMkLst>
        </pc:picChg>
      </pc:sldChg>
      <pc:sldChg chg="addSp delSp modSp modAnim">
        <pc:chgData name="Daniel Hurtubise" userId="00240ab5-46a8-4031-ab8b-61076acc223c" providerId="ADAL" clId="{DE3D1F90-122C-43F1-82C9-9BCC5D998ECF}" dt="2019-02-09T17:45:41.717" v="1999" actId="1076"/>
        <pc:sldMkLst>
          <pc:docMk/>
          <pc:sldMk cId="2771618433" sldId="389"/>
        </pc:sldMkLst>
        <pc:spChg chg="mod">
          <ac:chgData name="Daniel Hurtubise" userId="00240ab5-46a8-4031-ab8b-61076acc223c" providerId="ADAL" clId="{DE3D1F90-122C-43F1-82C9-9BCC5D998ECF}" dt="2019-02-09T17:45:13.327" v="1994" actId="20577"/>
          <ac:spMkLst>
            <pc:docMk/>
            <pc:sldMk cId="2771618433" sldId="389"/>
            <ac:spMk id="4" creationId="{00000000-0000-0000-0000-000000000000}"/>
          </ac:spMkLst>
        </pc:spChg>
        <pc:spChg chg="del mod topLvl">
          <ac:chgData name="Daniel Hurtubise" userId="00240ab5-46a8-4031-ab8b-61076acc223c" providerId="ADAL" clId="{DE3D1F90-122C-43F1-82C9-9BCC5D998ECF}" dt="2019-02-09T17:45:38.821" v="1998" actId="478"/>
          <ac:spMkLst>
            <pc:docMk/>
            <pc:sldMk cId="2771618433" sldId="389"/>
            <ac:spMk id="8" creationId="{2F448B77-4004-42F0-BF71-6C90EDA34445}"/>
          </ac:spMkLst>
        </pc:spChg>
        <pc:grpChg chg="add del mod">
          <ac:chgData name="Daniel Hurtubise" userId="00240ab5-46a8-4031-ab8b-61076acc223c" providerId="ADAL" clId="{DE3D1F90-122C-43F1-82C9-9BCC5D998ECF}" dt="2019-02-09T17:45:36.706" v="1997" actId="165"/>
          <ac:grpSpMkLst>
            <pc:docMk/>
            <pc:sldMk cId="2771618433" sldId="389"/>
            <ac:grpSpMk id="6" creationId="{4ED1B41B-9E0D-46F2-897E-A2508AB46484}"/>
          </ac:grpSpMkLst>
        </pc:grpChg>
        <pc:picChg chg="mod topLvl">
          <ac:chgData name="Daniel Hurtubise" userId="00240ab5-46a8-4031-ab8b-61076acc223c" providerId="ADAL" clId="{DE3D1F90-122C-43F1-82C9-9BCC5D998ECF}" dt="2019-02-09T17:45:41.717" v="1999" actId="1076"/>
          <ac:picMkLst>
            <pc:docMk/>
            <pc:sldMk cId="2771618433" sldId="389"/>
            <ac:picMk id="7" creationId="{C3FC10E1-FD90-4F31-9DD7-79823782AF65}"/>
          </ac:picMkLst>
        </pc:picChg>
      </pc:sldChg>
      <pc:sldChg chg="addSp delSp modSp modAnim">
        <pc:chgData name="Daniel Hurtubise" userId="00240ab5-46a8-4031-ab8b-61076acc223c" providerId="ADAL" clId="{DE3D1F90-122C-43F1-82C9-9BCC5D998ECF}" dt="2019-02-09T17:29:22.324" v="1946" actId="1076"/>
        <pc:sldMkLst>
          <pc:docMk/>
          <pc:sldMk cId="298157916" sldId="390"/>
        </pc:sldMkLst>
        <pc:spChg chg="mod">
          <ac:chgData name="Daniel Hurtubise" userId="00240ab5-46a8-4031-ab8b-61076acc223c" providerId="ADAL" clId="{DE3D1F90-122C-43F1-82C9-9BCC5D998ECF}" dt="2019-02-09T17:28:30.731" v="1941" actId="20577"/>
          <ac:spMkLst>
            <pc:docMk/>
            <pc:sldMk cId="298157916" sldId="390"/>
            <ac:spMk id="4" creationId="{00000000-0000-0000-0000-000000000000}"/>
          </ac:spMkLst>
        </pc:spChg>
        <pc:spChg chg="del mod topLvl">
          <ac:chgData name="Daniel Hurtubise" userId="00240ab5-46a8-4031-ab8b-61076acc223c" providerId="ADAL" clId="{DE3D1F90-122C-43F1-82C9-9BCC5D998ECF}" dt="2019-02-09T17:29:17.417" v="1945" actId="478"/>
          <ac:spMkLst>
            <pc:docMk/>
            <pc:sldMk cId="298157916" sldId="390"/>
            <ac:spMk id="8" creationId="{DAE02B58-7390-4D59-9F64-D8CCC58BA41C}"/>
          </ac:spMkLst>
        </pc:spChg>
        <pc:grpChg chg="add del mod">
          <ac:chgData name="Daniel Hurtubise" userId="00240ab5-46a8-4031-ab8b-61076acc223c" providerId="ADAL" clId="{DE3D1F90-122C-43F1-82C9-9BCC5D998ECF}" dt="2019-02-09T17:29:15.252" v="1944" actId="165"/>
          <ac:grpSpMkLst>
            <pc:docMk/>
            <pc:sldMk cId="298157916" sldId="390"/>
            <ac:grpSpMk id="6" creationId="{5DFF196C-1567-4AE3-ACFD-5DFA32BEAD41}"/>
          </ac:grpSpMkLst>
        </pc:grpChg>
        <pc:picChg chg="mod topLvl">
          <ac:chgData name="Daniel Hurtubise" userId="00240ab5-46a8-4031-ab8b-61076acc223c" providerId="ADAL" clId="{DE3D1F90-122C-43F1-82C9-9BCC5D998ECF}" dt="2019-02-09T17:29:22.324" v="1946" actId="1076"/>
          <ac:picMkLst>
            <pc:docMk/>
            <pc:sldMk cId="298157916" sldId="390"/>
            <ac:picMk id="7" creationId="{6AEBD0B4-330A-43D5-9442-65727B5367C5}"/>
          </ac:picMkLst>
        </pc:picChg>
      </pc:sldChg>
      <pc:sldChg chg="addSp delSp modSp modAnim">
        <pc:chgData name="Daniel Hurtubise" userId="00240ab5-46a8-4031-ab8b-61076acc223c" providerId="ADAL" clId="{DE3D1F90-122C-43F1-82C9-9BCC5D998ECF}" dt="2019-02-09T16:35:55.024" v="1342" actId="1076"/>
        <pc:sldMkLst>
          <pc:docMk/>
          <pc:sldMk cId="1967436931" sldId="391"/>
        </pc:sldMkLst>
        <pc:spChg chg="mod">
          <ac:chgData name="Daniel Hurtubise" userId="00240ab5-46a8-4031-ab8b-61076acc223c" providerId="ADAL" clId="{DE3D1F90-122C-43F1-82C9-9BCC5D998ECF}" dt="2019-02-09T16:27:12.909" v="1211" actId="20577"/>
          <ac:spMkLst>
            <pc:docMk/>
            <pc:sldMk cId="1967436931" sldId="391"/>
            <ac:spMk id="4" creationId="{00000000-0000-0000-0000-000000000000}"/>
          </ac:spMkLst>
        </pc:spChg>
        <pc:spChg chg="del mod topLvl">
          <ac:chgData name="Daniel Hurtubise" userId="00240ab5-46a8-4031-ab8b-61076acc223c" providerId="ADAL" clId="{DE3D1F90-122C-43F1-82C9-9BCC5D998ECF}" dt="2019-02-09T16:27:29.266" v="1215" actId="478"/>
          <ac:spMkLst>
            <pc:docMk/>
            <pc:sldMk cId="1967436931" sldId="391"/>
            <ac:spMk id="8" creationId="{8060E15F-4183-49EB-B93C-A756A4DE5B61}"/>
          </ac:spMkLst>
        </pc:spChg>
        <pc:grpChg chg="add del mod">
          <ac:chgData name="Daniel Hurtubise" userId="00240ab5-46a8-4031-ab8b-61076acc223c" providerId="ADAL" clId="{DE3D1F90-122C-43F1-82C9-9BCC5D998ECF}" dt="2019-02-09T16:27:26.863" v="1214" actId="165"/>
          <ac:grpSpMkLst>
            <pc:docMk/>
            <pc:sldMk cId="1967436931" sldId="391"/>
            <ac:grpSpMk id="6" creationId="{882D452E-B0AF-4132-8B0B-6D13F1B09543}"/>
          </ac:grpSpMkLst>
        </pc:grpChg>
        <pc:picChg chg="mod topLvl">
          <ac:chgData name="Daniel Hurtubise" userId="00240ab5-46a8-4031-ab8b-61076acc223c" providerId="ADAL" clId="{DE3D1F90-122C-43F1-82C9-9BCC5D998ECF}" dt="2019-02-09T16:35:55.024" v="1342" actId="1076"/>
          <ac:picMkLst>
            <pc:docMk/>
            <pc:sldMk cId="1967436931" sldId="391"/>
            <ac:picMk id="7" creationId="{CD094962-03FB-40DE-8D8C-57072BC3A5C6}"/>
          </ac:picMkLst>
        </pc:picChg>
      </pc:sldChg>
      <pc:sldChg chg="addSp delSp modSp delAnim modAnim">
        <pc:chgData name="Daniel Hurtubise" userId="00240ab5-46a8-4031-ab8b-61076acc223c" providerId="ADAL" clId="{DE3D1F90-122C-43F1-82C9-9BCC5D998ECF}" dt="2019-02-09T16:26:18.108" v="1210"/>
        <pc:sldMkLst>
          <pc:docMk/>
          <pc:sldMk cId="539575871" sldId="392"/>
        </pc:sldMkLst>
        <pc:spChg chg="mod">
          <ac:chgData name="Daniel Hurtubise" userId="00240ab5-46a8-4031-ab8b-61076acc223c" providerId="ADAL" clId="{DE3D1F90-122C-43F1-82C9-9BCC5D998ECF}" dt="2019-02-09T11:06:42.273" v="680" actId="20577"/>
          <ac:spMkLst>
            <pc:docMk/>
            <pc:sldMk cId="539575871" sldId="392"/>
            <ac:spMk id="2" creationId="{00000000-0000-0000-0000-000000000000}"/>
          </ac:spMkLst>
        </pc:spChg>
        <pc:spChg chg="del mod">
          <ac:chgData name="Daniel Hurtubise" userId="00240ab5-46a8-4031-ab8b-61076acc223c" providerId="ADAL" clId="{DE3D1F90-122C-43F1-82C9-9BCC5D998ECF}" dt="2019-02-09T11:47:10.056" v="777" actId="478"/>
          <ac:spMkLst>
            <pc:docMk/>
            <pc:sldMk cId="539575871" sldId="392"/>
            <ac:spMk id="3" creationId="{00000000-0000-0000-0000-000000000000}"/>
          </ac:spMkLst>
        </pc:spChg>
        <pc:spChg chg="add mod">
          <ac:chgData name="Daniel Hurtubise" userId="00240ab5-46a8-4031-ab8b-61076acc223c" providerId="ADAL" clId="{DE3D1F90-122C-43F1-82C9-9BCC5D998ECF}" dt="2019-02-09T11:46:58.111" v="773" actId="164"/>
          <ac:spMkLst>
            <pc:docMk/>
            <pc:sldMk cId="539575871" sldId="392"/>
            <ac:spMk id="12" creationId="{C9A991C0-E69B-4860-B04F-20897319BDB8}"/>
          </ac:spMkLst>
        </pc:spChg>
        <pc:spChg chg="add mod">
          <ac:chgData name="Daniel Hurtubise" userId="00240ab5-46a8-4031-ab8b-61076acc223c" providerId="ADAL" clId="{DE3D1F90-122C-43F1-82C9-9BCC5D998ECF}" dt="2019-02-09T11:47:00.245" v="774" actId="164"/>
          <ac:spMkLst>
            <pc:docMk/>
            <pc:sldMk cId="539575871" sldId="392"/>
            <ac:spMk id="13" creationId="{DD8C3668-1709-4107-A56C-E26E715E17E5}"/>
          </ac:spMkLst>
        </pc:spChg>
        <pc:spChg chg="add del">
          <ac:chgData name="Daniel Hurtubise" userId="00240ab5-46a8-4031-ab8b-61076acc223c" providerId="ADAL" clId="{DE3D1F90-122C-43F1-82C9-9BCC5D998ECF}" dt="2019-02-09T11:45:16.938" v="752" actId="478"/>
          <ac:spMkLst>
            <pc:docMk/>
            <pc:sldMk cId="539575871" sldId="392"/>
            <ac:spMk id="14" creationId="{DCADBD44-5582-48CE-9F8F-65B4848C4BCB}"/>
          </ac:spMkLst>
        </pc:spChg>
        <pc:spChg chg="add mod">
          <ac:chgData name="Daniel Hurtubise" userId="00240ab5-46a8-4031-ab8b-61076acc223c" providerId="ADAL" clId="{DE3D1F90-122C-43F1-82C9-9BCC5D998ECF}" dt="2019-02-09T11:47:02.748" v="775" actId="164"/>
          <ac:spMkLst>
            <pc:docMk/>
            <pc:sldMk cId="539575871" sldId="392"/>
            <ac:spMk id="15" creationId="{81AE565C-972C-439E-B021-0183C0717988}"/>
          </ac:spMkLst>
        </pc:spChg>
        <pc:spChg chg="add mod">
          <ac:chgData name="Daniel Hurtubise" userId="00240ab5-46a8-4031-ab8b-61076acc223c" providerId="ADAL" clId="{DE3D1F90-122C-43F1-82C9-9BCC5D998ECF}" dt="2019-02-09T11:47:04.911" v="776" actId="164"/>
          <ac:spMkLst>
            <pc:docMk/>
            <pc:sldMk cId="539575871" sldId="392"/>
            <ac:spMk id="16" creationId="{C85CBEFA-A6F1-42BA-8834-6D99E4EF6756}"/>
          </ac:spMkLst>
        </pc:spChg>
        <pc:spChg chg="add del mod">
          <ac:chgData name="Daniel Hurtubise" userId="00240ab5-46a8-4031-ab8b-61076acc223c" providerId="ADAL" clId="{DE3D1F90-122C-43F1-82C9-9BCC5D998ECF}" dt="2019-02-09T11:47:14.467" v="778"/>
          <ac:spMkLst>
            <pc:docMk/>
            <pc:sldMk cId="539575871" sldId="392"/>
            <ac:spMk id="22" creationId="{CB433254-6823-4205-B45B-6FEB55F877E4}"/>
          </ac:spMkLst>
        </pc:spChg>
        <pc:grpChg chg="add mod">
          <ac:chgData name="Daniel Hurtubise" userId="00240ab5-46a8-4031-ab8b-61076acc223c" providerId="ADAL" clId="{DE3D1F90-122C-43F1-82C9-9BCC5D998ECF}" dt="2019-02-09T11:46:58.111" v="773" actId="164"/>
          <ac:grpSpMkLst>
            <pc:docMk/>
            <pc:sldMk cId="539575871" sldId="392"/>
            <ac:grpSpMk id="17" creationId="{FC62F7A2-77FB-4324-8AA4-4589CD570D7F}"/>
          </ac:grpSpMkLst>
        </pc:grpChg>
        <pc:grpChg chg="add mod">
          <ac:chgData name="Daniel Hurtubise" userId="00240ab5-46a8-4031-ab8b-61076acc223c" providerId="ADAL" clId="{DE3D1F90-122C-43F1-82C9-9BCC5D998ECF}" dt="2019-02-09T11:47:00.245" v="774" actId="164"/>
          <ac:grpSpMkLst>
            <pc:docMk/>
            <pc:sldMk cId="539575871" sldId="392"/>
            <ac:grpSpMk id="18" creationId="{8854AD9D-ADEB-4235-8FD4-903EA06EA08E}"/>
          </ac:grpSpMkLst>
        </pc:grpChg>
        <pc:grpChg chg="add mod">
          <ac:chgData name="Daniel Hurtubise" userId="00240ab5-46a8-4031-ab8b-61076acc223c" providerId="ADAL" clId="{DE3D1F90-122C-43F1-82C9-9BCC5D998ECF}" dt="2019-02-09T11:47:02.748" v="775" actId="164"/>
          <ac:grpSpMkLst>
            <pc:docMk/>
            <pc:sldMk cId="539575871" sldId="392"/>
            <ac:grpSpMk id="19" creationId="{7EE534E7-4866-47AA-A5C0-246958CE4AE2}"/>
          </ac:grpSpMkLst>
        </pc:grpChg>
        <pc:grpChg chg="add mod">
          <ac:chgData name="Daniel Hurtubise" userId="00240ab5-46a8-4031-ab8b-61076acc223c" providerId="ADAL" clId="{DE3D1F90-122C-43F1-82C9-9BCC5D998ECF}" dt="2019-02-09T11:47:04.911" v="776" actId="164"/>
          <ac:grpSpMkLst>
            <pc:docMk/>
            <pc:sldMk cId="539575871" sldId="392"/>
            <ac:grpSpMk id="20" creationId="{FC6CCC30-E6D8-4F86-A244-C9029EBD1906}"/>
          </ac:grpSpMkLst>
        </pc:grpChg>
        <pc:picChg chg="add mod">
          <ac:chgData name="Daniel Hurtubise" userId="00240ab5-46a8-4031-ab8b-61076acc223c" providerId="ADAL" clId="{DE3D1F90-122C-43F1-82C9-9BCC5D998ECF}" dt="2019-02-09T11:46:58.111" v="773" actId="164"/>
          <ac:picMkLst>
            <pc:docMk/>
            <pc:sldMk cId="539575871" sldId="392"/>
            <ac:picMk id="5" creationId="{51D79252-8077-4250-8E79-FC7BA3065FA1}"/>
          </ac:picMkLst>
        </pc:picChg>
        <pc:picChg chg="add mod">
          <ac:chgData name="Daniel Hurtubise" userId="00240ab5-46a8-4031-ab8b-61076acc223c" providerId="ADAL" clId="{DE3D1F90-122C-43F1-82C9-9BCC5D998ECF}" dt="2019-02-09T11:47:00.245" v="774" actId="164"/>
          <ac:picMkLst>
            <pc:docMk/>
            <pc:sldMk cId="539575871" sldId="392"/>
            <ac:picMk id="7" creationId="{9DA328D1-6BB6-4C53-9173-F05B09188A3B}"/>
          </ac:picMkLst>
        </pc:picChg>
        <pc:picChg chg="add mod">
          <ac:chgData name="Daniel Hurtubise" userId="00240ab5-46a8-4031-ab8b-61076acc223c" providerId="ADAL" clId="{DE3D1F90-122C-43F1-82C9-9BCC5D998ECF}" dt="2019-02-09T11:47:02.748" v="775" actId="164"/>
          <ac:picMkLst>
            <pc:docMk/>
            <pc:sldMk cId="539575871" sldId="392"/>
            <ac:picMk id="9" creationId="{2D0EC4E1-6FFD-4EBC-943B-FD7A4C42533C}"/>
          </ac:picMkLst>
        </pc:picChg>
        <pc:picChg chg="add mod">
          <ac:chgData name="Daniel Hurtubise" userId="00240ab5-46a8-4031-ab8b-61076acc223c" providerId="ADAL" clId="{DE3D1F90-122C-43F1-82C9-9BCC5D998ECF}" dt="2019-02-09T11:47:04.911" v="776" actId="164"/>
          <ac:picMkLst>
            <pc:docMk/>
            <pc:sldMk cId="539575871" sldId="392"/>
            <ac:picMk id="11" creationId="{65BD7C7B-BBD6-4192-B47E-A943B40617D3}"/>
          </ac:picMkLst>
        </pc:picChg>
      </pc:sldChg>
      <pc:sldChg chg="modSp">
        <pc:chgData name="Daniel Hurtubise" userId="00240ab5-46a8-4031-ab8b-61076acc223c" providerId="ADAL" clId="{DE3D1F90-122C-43F1-82C9-9BCC5D998ECF}" dt="2019-02-09T17:38:39.996" v="1965" actId="20577"/>
        <pc:sldMkLst>
          <pc:docMk/>
          <pc:sldMk cId="3493779700" sldId="393"/>
        </pc:sldMkLst>
        <pc:spChg chg="mod">
          <ac:chgData name="Daniel Hurtubise" userId="00240ab5-46a8-4031-ab8b-61076acc223c" providerId="ADAL" clId="{DE3D1F90-122C-43F1-82C9-9BCC5D998ECF}" dt="2019-02-09T17:38:39.996" v="1965" actId="20577"/>
          <ac:spMkLst>
            <pc:docMk/>
            <pc:sldMk cId="3493779700" sldId="393"/>
            <ac:spMk id="2" creationId="{00000000-0000-0000-0000-000000000000}"/>
          </ac:spMkLst>
        </pc:spChg>
        <pc:spChg chg="mod">
          <ac:chgData name="Daniel Hurtubise" userId="00240ab5-46a8-4031-ab8b-61076acc223c" providerId="ADAL" clId="{DE3D1F90-122C-43F1-82C9-9BCC5D998ECF}" dt="2019-02-09T17:29:45.017" v="1948" actId="790"/>
          <ac:spMkLst>
            <pc:docMk/>
            <pc:sldMk cId="3493779700" sldId="393"/>
            <ac:spMk id="3" creationId="{00000000-0000-0000-0000-000000000000}"/>
          </ac:spMkLst>
        </pc:spChg>
      </pc:sldChg>
      <pc:sldChg chg="modSp">
        <pc:chgData name="Daniel Hurtubise" userId="00240ab5-46a8-4031-ab8b-61076acc223c" providerId="ADAL" clId="{DE3D1F90-122C-43F1-82C9-9BCC5D998ECF}" dt="2019-02-09T17:39:11.572" v="1967" actId="790"/>
        <pc:sldMkLst>
          <pc:docMk/>
          <pc:sldMk cId="1671086548" sldId="394"/>
        </pc:sldMkLst>
        <pc:spChg chg="mod">
          <ac:chgData name="Daniel Hurtubise" userId="00240ab5-46a8-4031-ab8b-61076acc223c" providerId="ADAL" clId="{DE3D1F90-122C-43F1-82C9-9BCC5D998ECF}" dt="2019-02-09T17:31:34.239" v="1949" actId="790"/>
          <ac:spMkLst>
            <pc:docMk/>
            <pc:sldMk cId="1671086548" sldId="394"/>
            <ac:spMk id="2" creationId="{00000000-0000-0000-0000-000000000000}"/>
          </ac:spMkLst>
        </pc:spChg>
        <pc:spChg chg="mod">
          <ac:chgData name="Daniel Hurtubise" userId="00240ab5-46a8-4031-ab8b-61076acc223c" providerId="ADAL" clId="{DE3D1F90-122C-43F1-82C9-9BCC5D998ECF}" dt="2019-02-09T17:39:11.572" v="1967" actId="790"/>
          <ac:spMkLst>
            <pc:docMk/>
            <pc:sldMk cId="1671086548" sldId="394"/>
            <ac:spMk id="4" creationId="{00000000-0000-0000-0000-000000000000}"/>
          </ac:spMkLst>
        </pc:spChg>
      </pc:sldChg>
      <pc:sldChg chg="modSp">
        <pc:chgData name="Daniel Hurtubise" userId="00240ab5-46a8-4031-ab8b-61076acc223c" providerId="ADAL" clId="{DE3D1F90-122C-43F1-82C9-9BCC5D998ECF}" dt="2019-02-09T17:42:45.643" v="1988" actId="1036"/>
        <pc:sldMkLst>
          <pc:docMk/>
          <pc:sldMk cId="2686622895" sldId="398"/>
        </pc:sldMkLst>
        <pc:spChg chg="mod">
          <ac:chgData name="Daniel Hurtubise" userId="00240ab5-46a8-4031-ab8b-61076acc223c" providerId="ADAL" clId="{DE3D1F90-122C-43F1-82C9-9BCC5D998ECF}" dt="2019-02-09T17:31:55.977" v="1953" actId="790"/>
          <ac:spMkLst>
            <pc:docMk/>
            <pc:sldMk cId="2686622895" sldId="398"/>
            <ac:spMk id="7" creationId="{00000000-0000-0000-0000-000000000000}"/>
          </ac:spMkLst>
        </pc:spChg>
        <pc:spChg chg="mod">
          <ac:chgData name="Daniel Hurtubise" userId="00240ab5-46a8-4031-ab8b-61076acc223c" providerId="ADAL" clId="{DE3D1F90-122C-43F1-82C9-9BCC5D998ECF}" dt="2019-02-09T17:32:04.906" v="1954" actId="790"/>
          <ac:spMkLst>
            <pc:docMk/>
            <pc:sldMk cId="2686622895" sldId="398"/>
            <ac:spMk id="19" creationId="{00000000-0000-0000-0000-000000000000}"/>
          </ac:spMkLst>
        </pc:spChg>
        <pc:spChg chg="mod">
          <ac:chgData name="Daniel Hurtubise" userId="00240ab5-46a8-4031-ab8b-61076acc223c" providerId="ADAL" clId="{DE3D1F90-122C-43F1-82C9-9BCC5D998ECF}" dt="2019-02-09T17:42:14.879" v="1983" actId="2711"/>
          <ac:spMkLst>
            <pc:docMk/>
            <pc:sldMk cId="2686622895" sldId="398"/>
            <ac:spMk id="23" creationId="{00000000-0000-0000-0000-000000000000}"/>
          </ac:spMkLst>
        </pc:spChg>
        <pc:spChg chg="mod">
          <ac:chgData name="Daniel Hurtubise" userId="00240ab5-46a8-4031-ab8b-61076acc223c" providerId="ADAL" clId="{DE3D1F90-122C-43F1-82C9-9BCC5D998ECF}" dt="2019-02-09T17:42:14.879" v="1983" actId="2711"/>
          <ac:spMkLst>
            <pc:docMk/>
            <pc:sldMk cId="2686622895" sldId="398"/>
            <ac:spMk id="26" creationId="{00000000-0000-0000-0000-000000000000}"/>
          </ac:spMkLst>
        </pc:spChg>
        <pc:spChg chg="mod">
          <ac:chgData name="Daniel Hurtubise" userId="00240ab5-46a8-4031-ab8b-61076acc223c" providerId="ADAL" clId="{DE3D1F90-122C-43F1-82C9-9BCC5D998ECF}" dt="2019-02-09T17:42:14.879" v="1983" actId="2711"/>
          <ac:spMkLst>
            <pc:docMk/>
            <pc:sldMk cId="2686622895" sldId="398"/>
            <ac:spMk id="30" creationId="{00000000-0000-0000-0000-000000000000}"/>
          </ac:spMkLst>
        </pc:spChg>
        <pc:spChg chg="mod">
          <ac:chgData name="Daniel Hurtubise" userId="00240ab5-46a8-4031-ab8b-61076acc223c" providerId="ADAL" clId="{DE3D1F90-122C-43F1-82C9-9BCC5D998ECF}" dt="2019-02-09T17:42:21.671" v="1984" actId="2711"/>
          <ac:spMkLst>
            <pc:docMk/>
            <pc:sldMk cId="2686622895" sldId="398"/>
            <ac:spMk id="32" creationId="{00000000-0000-0000-0000-000000000000}"/>
          </ac:spMkLst>
        </pc:spChg>
        <pc:spChg chg="mod">
          <ac:chgData name="Daniel Hurtubise" userId="00240ab5-46a8-4031-ab8b-61076acc223c" providerId="ADAL" clId="{DE3D1F90-122C-43F1-82C9-9BCC5D998ECF}" dt="2019-02-09T17:42:28.667" v="1985" actId="2711"/>
          <ac:spMkLst>
            <pc:docMk/>
            <pc:sldMk cId="2686622895" sldId="398"/>
            <ac:spMk id="34" creationId="{00000000-0000-0000-0000-000000000000}"/>
          </ac:spMkLst>
        </pc:spChg>
        <pc:picChg chg="mod">
          <ac:chgData name="Daniel Hurtubise" userId="00240ab5-46a8-4031-ab8b-61076acc223c" providerId="ADAL" clId="{DE3D1F90-122C-43F1-82C9-9BCC5D998ECF}" dt="2019-02-09T17:42:45.643" v="1988" actId="1036"/>
          <ac:picMkLst>
            <pc:docMk/>
            <pc:sldMk cId="2686622895" sldId="398"/>
            <ac:picMk id="13" creationId="{00000000-0000-0000-0000-000000000000}"/>
          </ac:picMkLst>
        </pc:picChg>
        <pc:picChg chg="mod">
          <ac:chgData name="Daniel Hurtubise" userId="00240ab5-46a8-4031-ab8b-61076acc223c" providerId="ADAL" clId="{DE3D1F90-122C-43F1-82C9-9BCC5D998ECF}" dt="2019-02-09T17:42:45.643" v="1988" actId="1036"/>
          <ac:picMkLst>
            <pc:docMk/>
            <pc:sldMk cId="2686622895" sldId="398"/>
            <ac:picMk id="14" creationId="{00000000-0000-0000-0000-000000000000}"/>
          </ac:picMkLst>
        </pc:picChg>
        <pc:picChg chg="mod">
          <ac:chgData name="Daniel Hurtubise" userId="00240ab5-46a8-4031-ab8b-61076acc223c" providerId="ADAL" clId="{DE3D1F90-122C-43F1-82C9-9BCC5D998ECF}" dt="2019-02-09T17:42:45.643" v="1988" actId="1036"/>
          <ac:picMkLst>
            <pc:docMk/>
            <pc:sldMk cId="2686622895" sldId="398"/>
            <ac:picMk id="17" creationId="{00000000-0000-0000-0000-000000000000}"/>
          </ac:picMkLst>
        </pc:picChg>
        <pc:picChg chg="mod">
          <ac:chgData name="Daniel Hurtubise" userId="00240ab5-46a8-4031-ab8b-61076acc223c" providerId="ADAL" clId="{DE3D1F90-122C-43F1-82C9-9BCC5D998ECF}" dt="2019-02-09T17:42:45.643" v="1988" actId="1036"/>
          <ac:picMkLst>
            <pc:docMk/>
            <pc:sldMk cId="2686622895" sldId="398"/>
            <ac:picMk id="33" creationId="{00000000-0000-0000-0000-000000000000}"/>
          </ac:picMkLst>
        </pc:picChg>
      </pc:sldChg>
      <pc:sldChg chg="modSp">
        <pc:chgData name="Daniel Hurtubise" userId="00240ab5-46a8-4031-ab8b-61076acc223c" providerId="ADAL" clId="{DE3D1F90-122C-43F1-82C9-9BCC5D998ECF}" dt="2019-02-09T17:45:03.574" v="1989" actId="2711"/>
        <pc:sldMkLst>
          <pc:docMk/>
          <pc:sldMk cId="825365064" sldId="399"/>
        </pc:sldMkLst>
        <pc:spChg chg="mod">
          <ac:chgData name="Daniel Hurtubise" userId="00240ab5-46a8-4031-ab8b-61076acc223c" providerId="ADAL" clId="{DE3D1F90-122C-43F1-82C9-9BCC5D998ECF}" dt="2019-02-09T17:33:38.066" v="1955" actId="790"/>
          <ac:spMkLst>
            <pc:docMk/>
            <pc:sldMk cId="825365064" sldId="399"/>
            <ac:spMk id="7" creationId="{00000000-0000-0000-0000-000000000000}"/>
          </ac:spMkLst>
        </pc:spChg>
        <pc:spChg chg="mod">
          <ac:chgData name="Daniel Hurtubise" userId="00240ab5-46a8-4031-ab8b-61076acc223c" providerId="ADAL" clId="{DE3D1F90-122C-43F1-82C9-9BCC5D998ECF}" dt="2019-02-09T17:45:03.574" v="1989" actId="2711"/>
          <ac:spMkLst>
            <pc:docMk/>
            <pc:sldMk cId="825365064" sldId="399"/>
            <ac:spMk id="35" creationId="{00000000-0000-0000-0000-000000000000}"/>
          </ac:spMkLst>
        </pc:spChg>
        <pc:spChg chg="mod">
          <ac:chgData name="Daniel Hurtubise" userId="00240ab5-46a8-4031-ab8b-61076acc223c" providerId="ADAL" clId="{DE3D1F90-122C-43F1-82C9-9BCC5D998ECF}" dt="2019-02-09T17:45:03.574" v="1989" actId="2711"/>
          <ac:spMkLst>
            <pc:docMk/>
            <pc:sldMk cId="825365064" sldId="399"/>
            <ac:spMk id="36" creationId="{00000000-0000-0000-0000-000000000000}"/>
          </ac:spMkLst>
        </pc:spChg>
        <pc:spChg chg="mod">
          <ac:chgData name="Daniel Hurtubise" userId="00240ab5-46a8-4031-ab8b-61076acc223c" providerId="ADAL" clId="{DE3D1F90-122C-43F1-82C9-9BCC5D998ECF}" dt="2019-02-09T17:45:03.574" v="1989" actId="2711"/>
          <ac:spMkLst>
            <pc:docMk/>
            <pc:sldMk cId="825365064" sldId="399"/>
            <ac:spMk id="37" creationId="{00000000-0000-0000-0000-000000000000}"/>
          </ac:spMkLst>
        </pc:spChg>
      </pc:sldChg>
      <pc:sldChg chg="addSp delSp modSp">
        <pc:chgData name="Daniel Hurtubise" userId="00240ab5-46a8-4031-ab8b-61076acc223c" providerId="ADAL" clId="{DE3D1F90-122C-43F1-82C9-9BCC5D998ECF}" dt="2019-02-09T17:55:05.216" v="2122" actId="692"/>
        <pc:sldMkLst>
          <pc:docMk/>
          <pc:sldMk cId="3760311396" sldId="400"/>
        </pc:sldMkLst>
        <pc:spChg chg="del">
          <ac:chgData name="Daniel Hurtubise" userId="00240ab5-46a8-4031-ab8b-61076acc223c" providerId="ADAL" clId="{DE3D1F90-122C-43F1-82C9-9BCC5D998ECF}" dt="2019-02-09T17:54:42.887" v="2099" actId="478"/>
          <ac:spMkLst>
            <pc:docMk/>
            <pc:sldMk cId="3760311396" sldId="400"/>
            <ac:spMk id="6" creationId="{00000000-0000-0000-0000-000000000000}"/>
          </ac:spMkLst>
        </pc:spChg>
        <pc:spChg chg="mod">
          <ac:chgData name="Daniel Hurtubise" userId="00240ab5-46a8-4031-ab8b-61076acc223c" providerId="ADAL" clId="{DE3D1F90-122C-43F1-82C9-9BCC5D998ECF}" dt="2019-02-09T17:34:27.464" v="1959" actId="790"/>
          <ac:spMkLst>
            <pc:docMk/>
            <pc:sldMk cId="3760311396" sldId="400"/>
            <ac:spMk id="7" creationId="{00000000-0000-0000-0000-000000000000}"/>
          </ac:spMkLst>
        </pc:spChg>
        <pc:spChg chg="mod">
          <ac:chgData name="Daniel Hurtubise" userId="00240ab5-46a8-4031-ab8b-61076acc223c" providerId="ADAL" clId="{DE3D1F90-122C-43F1-82C9-9BCC5D998ECF}" dt="2019-02-09T17:39:50.283" v="1970" actId="2711"/>
          <ac:spMkLst>
            <pc:docMk/>
            <pc:sldMk cId="3760311396" sldId="400"/>
            <ac:spMk id="8" creationId="{00000000-0000-0000-0000-000000000000}"/>
          </ac:spMkLst>
        </pc:spChg>
        <pc:cxnChg chg="add mod">
          <ac:chgData name="Daniel Hurtubise" userId="00240ab5-46a8-4031-ab8b-61076acc223c" providerId="ADAL" clId="{DE3D1F90-122C-43F1-82C9-9BCC5D998ECF}" dt="2019-02-09T17:55:05.216" v="2122" actId="692"/>
          <ac:cxnSpMkLst>
            <pc:docMk/>
            <pc:sldMk cId="3760311396" sldId="400"/>
            <ac:cxnSpMk id="4" creationId="{8F94E07E-57EF-4BAE-B5EB-B4806B8A79D4}"/>
          </ac:cxnSpMkLst>
        </pc:cxnChg>
      </pc:sldChg>
      <pc:sldChg chg="addSp delSp modSp ord">
        <pc:chgData name="Daniel Hurtubise" userId="00240ab5-46a8-4031-ab8b-61076acc223c" providerId="ADAL" clId="{DE3D1F90-122C-43F1-82C9-9BCC5D998ECF}" dt="2019-02-19T21:12:57.799" v="2743"/>
        <pc:sldMkLst>
          <pc:docMk/>
          <pc:sldMk cId="1720949721" sldId="402"/>
        </pc:sldMkLst>
        <pc:spChg chg="mod">
          <ac:chgData name="Daniel Hurtubise" userId="00240ab5-46a8-4031-ab8b-61076acc223c" providerId="ADAL" clId="{DE3D1F90-122C-43F1-82C9-9BCC5D998ECF}" dt="2019-02-09T16:27:43.725" v="1217" actId="790"/>
          <ac:spMkLst>
            <pc:docMk/>
            <pc:sldMk cId="1720949721" sldId="402"/>
            <ac:spMk id="2" creationId="{00000000-0000-0000-0000-000000000000}"/>
          </ac:spMkLst>
        </pc:spChg>
        <pc:spChg chg="add mod">
          <ac:chgData name="Daniel Hurtubise" userId="00240ab5-46a8-4031-ab8b-61076acc223c" providerId="ADAL" clId="{DE3D1F90-122C-43F1-82C9-9BCC5D998ECF}" dt="2019-02-09T16:37:04.111" v="1351"/>
          <ac:spMkLst>
            <pc:docMk/>
            <pc:sldMk cId="1720949721" sldId="402"/>
            <ac:spMk id="4" creationId="{AE5EE14D-9236-455C-A783-E00DC26725DC}"/>
          </ac:spMkLst>
        </pc:spChg>
        <pc:spChg chg="add mod">
          <ac:chgData name="Daniel Hurtubise" userId="00240ab5-46a8-4031-ab8b-61076acc223c" providerId="ADAL" clId="{DE3D1F90-122C-43F1-82C9-9BCC5D998ECF}" dt="2019-02-09T17:05:24.900" v="1600" actId="1076"/>
          <ac:spMkLst>
            <pc:docMk/>
            <pc:sldMk cId="1720949721" sldId="402"/>
            <ac:spMk id="5" creationId="{34443264-CFD7-40FA-8687-BA9C15A6ACC4}"/>
          </ac:spMkLst>
        </pc:spChg>
        <pc:spChg chg="add mod">
          <ac:chgData name="Daniel Hurtubise" userId="00240ab5-46a8-4031-ab8b-61076acc223c" providerId="ADAL" clId="{DE3D1F90-122C-43F1-82C9-9BCC5D998ECF}" dt="2019-02-09T17:05:24.900" v="1600" actId="1076"/>
          <ac:spMkLst>
            <pc:docMk/>
            <pc:sldMk cId="1720949721" sldId="402"/>
            <ac:spMk id="6" creationId="{3BD5CE1D-EAF1-415C-8067-652C820A2685}"/>
          </ac:spMkLst>
        </pc:spChg>
        <pc:spChg chg="add mod">
          <ac:chgData name="Daniel Hurtubise" userId="00240ab5-46a8-4031-ab8b-61076acc223c" providerId="ADAL" clId="{DE3D1F90-122C-43F1-82C9-9BCC5D998ECF}" dt="2019-02-09T17:05:24.900" v="1600" actId="1076"/>
          <ac:spMkLst>
            <pc:docMk/>
            <pc:sldMk cId="1720949721" sldId="402"/>
            <ac:spMk id="7" creationId="{036F6356-BF38-4BD3-A152-D51835D7674C}"/>
          </ac:spMkLst>
        </pc:spChg>
        <pc:spChg chg="add mod">
          <ac:chgData name="Daniel Hurtubise" userId="00240ab5-46a8-4031-ab8b-61076acc223c" providerId="ADAL" clId="{DE3D1F90-122C-43F1-82C9-9BCC5D998ECF}" dt="2019-02-09T17:05:24.900" v="1600" actId="1076"/>
          <ac:spMkLst>
            <pc:docMk/>
            <pc:sldMk cId="1720949721" sldId="402"/>
            <ac:spMk id="8" creationId="{7E30FD01-9142-457B-8CF4-2D3202D499BB}"/>
          </ac:spMkLst>
        </pc:spChg>
        <pc:spChg chg="add mod">
          <ac:chgData name="Daniel Hurtubise" userId="00240ab5-46a8-4031-ab8b-61076acc223c" providerId="ADAL" clId="{DE3D1F90-122C-43F1-82C9-9BCC5D998ECF}" dt="2019-02-09T17:05:24.900" v="1600" actId="1076"/>
          <ac:spMkLst>
            <pc:docMk/>
            <pc:sldMk cId="1720949721" sldId="402"/>
            <ac:spMk id="9" creationId="{BBD338A1-7534-4EA1-98EB-093DE784B22F}"/>
          </ac:spMkLst>
        </pc:spChg>
        <pc:spChg chg="add mod">
          <ac:chgData name="Daniel Hurtubise" userId="00240ab5-46a8-4031-ab8b-61076acc223c" providerId="ADAL" clId="{DE3D1F90-122C-43F1-82C9-9BCC5D998ECF}" dt="2019-02-09T17:05:24.900" v="1600" actId="1076"/>
          <ac:spMkLst>
            <pc:docMk/>
            <pc:sldMk cId="1720949721" sldId="402"/>
            <ac:spMk id="10" creationId="{CBAE41E4-8382-4E6D-9E0F-E7662B20DADC}"/>
          </ac:spMkLst>
        </pc:spChg>
        <pc:spChg chg="add mod">
          <ac:chgData name="Daniel Hurtubise" userId="00240ab5-46a8-4031-ab8b-61076acc223c" providerId="ADAL" clId="{DE3D1F90-122C-43F1-82C9-9BCC5D998ECF}" dt="2019-02-09T17:05:24.900" v="1600" actId="1076"/>
          <ac:spMkLst>
            <pc:docMk/>
            <pc:sldMk cId="1720949721" sldId="402"/>
            <ac:spMk id="11" creationId="{1FA09BA1-2C6A-480D-AE00-33A8F9582AE7}"/>
          </ac:spMkLst>
        </pc:spChg>
        <pc:spChg chg="add mod">
          <ac:chgData name="Daniel Hurtubise" userId="00240ab5-46a8-4031-ab8b-61076acc223c" providerId="ADAL" clId="{DE3D1F90-122C-43F1-82C9-9BCC5D998ECF}" dt="2019-02-09T17:05:24.900" v="1600" actId="1076"/>
          <ac:spMkLst>
            <pc:docMk/>
            <pc:sldMk cId="1720949721" sldId="402"/>
            <ac:spMk id="12" creationId="{58716C0D-DFCA-4DFE-BF69-3F2095B65D27}"/>
          </ac:spMkLst>
        </pc:spChg>
        <pc:spChg chg="add mod">
          <ac:chgData name="Daniel Hurtubise" userId="00240ab5-46a8-4031-ab8b-61076acc223c" providerId="ADAL" clId="{DE3D1F90-122C-43F1-82C9-9BCC5D998ECF}" dt="2019-02-09T17:05:24.900" v="1600" actId="1076"/>
          <ac:spMkLst>
            <pc:docMk/>
            <pc:sldMk cId="1720949721" sldId="402"/>
            <ac:spMk id="13" creationId="{0E8DEF27-682F-448D-BB93-65C61A5EA1C1}"/>
          </ac:spMkLst>
        </pc:spChg>
        <pc:picChg chg="mod">
          <ac:chgData name="Daniel Hurtubise" userId="00240ab5-46a8-4031-ab8b-61076acc223c" providerId="ADAL" clId="{DE3D1F90-122C-43F1-82C9-9BCC5D998ECF}" dt="2019-02-09T17:05:24.900" v="1600" actId="1076"/>
          <ac:picMkLst>
            <pc:docMk/>
            <pc:sldMk cId="1720949721" sldId="402"/>
            <ac:picMk id="3" creationId="{00000000-0000-0000-0000-000000000000}"/>
          </ac:picMkLst>
        </pc:picChg>
        <pc:picChg chg="add del">
          <ac:chgData name="Daniel Hurtubise" userId="00240ab5-46a8-4031-ab8b-61076acc223c" providerId="ADAL" clId="{DE3D1F90-122C-43F1-82C9-9BCC5D998ECF}" dt="2019-02-09T17:05:17.915" v="1597" actId="478"/>
          <ac:picMkLst>
            <pc:docMk/>
            <pc:sldMk cId="1720949721" sldId="402"/>
            <ac:picMk id="14" creationId="{F040919E-E159-4E79-8005-7B0BA980D7F1}"/>
          </ac:picMkLst>
        </pc:picChg>
      </pc:sldChg>
      <pc:sldChg chg="addSp delSp modSp modAnim">
        <pc:chgData name="Daniel Hurtubise" userId="00240ab5-46a8-4031-ab8b-61076acc223c" providerId="ADAL" clId="{DE3D1F90-122C-43F1-82C9-9BCC5D998ECF}" dt="2019-02-09T15:58:45.229" v="1191" actId="14100"/>
        <pc:sldMkLst>
          <pc:docMk/>
          <pc:sldMk cId="2546826667" sldId="407"/>
        </pc:sldMkLst>
        <pc:spChg chg="mod">
          <ac:chgData name="Daniel Hurtubise" userId="00240ab5-46a8-4031-ab8b-61076acc223c" providerId="ADAL" clId="{DE3D1F90-122C-43F1-82C9-9BCC5D998ECF}" dt="2019-02-09T15:58:15.010" v="1190" actId="20577"/>
          <ac:spMkLst>
            <pc:docMk/>
            <pc:sldMk cId="2546826667" sldId="407"/>
            <ac:spMk id="6" creationId="{00000000-0000-0000-0000-000000000000}"/>
          </ac:spMkLst>
        </pc:spChg>
        <pc:picChg chg="add mod ord modCrop">
          <ac:chgData name="Daniel Hurtubise" userId="00240ab5-46a8-4031-ab8b-61076acc223c" providerId="ADAL" clId="{DE3D1F90-122C-43F1-82C9-9BCC5D998ECF}" dt="2019-02-09T15:58:45.229" v="1191" actId="14100"/>
          <ac:picMkLst>
            <pc:docMk/>
            <pc:sldMk cId="2546826667" sldId="407"/>
            <ac:picMk id="2" creationId="{29476D82-5F2D-4047-8F70-85C90BB3299C}"/>
          </ac:picMkLst>
        </pc:picChg>
        <pc:picChg chg="del">
          <ac:chgData name="Daniel Hurtubise" userId="00240ab5-46a8-4031-ab8b-61076acc223c" providerId="ADAL" clId="{DE3D1F90-122C-43F1-82C9-9BCC5D998ECF}" dt="2019-02-09T15:55:53.010" v="1122" actId="478"/>
          <ac:picMkLst>
            <pc:docMk/>
            <pc:sldMk cId="2546826667" sldId="407"/>
            <ac:picMk id="7" creationId="{00000000-0000-0000-0000-000000000000}"/>
          </ac:picMkLst>
        </pc:picChg>
      </pc:sldChg>
      <pc:sldChg chg="addSp delSp modSp ord">
        <pc:chgData name="Daniel Hurtubise" userId="00240ab5-46a8-4031-ab8b-61076acc223c" providerId="ADAL" clId="{DE3D1F90-122C-43F1-82C9-9BCC5D998ECF}" dt="2019-02-27T06:51:35.664" v="2955" actId="1076"/>
        <pc:sldMkLst>
          <pc:docMk/>
          <pc:sldMk cId="402525084" sldId="409"/>
        </pc:sldMkLst>
        <pc:picChg chg="add del mod">
          <ac:chgData name="Daniel Hurtubise" userId="00240ab5-46a8-4031-ab8b-61076acc223c" providerId="ADAL" clId="{DE3D1F90-122C-43F1-82C9-9BCC5D998ECF}" dt="2019-02-27T06:51:13.334" v="2950" actId="478"/>
          <ac:picMkLst>
            <pc:docMk/>
            <pc:sldMk cId="402525084" sldId="409"/>
            <ac:picMk id="2" creationId="{DAC1727A-27C9-43B0-A733-FB7D70D4139E}"/>
          </ac:picMkLst>
        </pc:picChg>
        <pc:picChg chg="add mod">
          <ac:chgData name="Daniel Hurtubise" userId="00240ab5-46a8-4031-ab8b-61076acc223c" providerId="ADAL" clId="{DE3D1F90-122C-43F1-82C9-9BCC5D998ECF}" dt="2019-02-27T06:51:35.664" v="2955" actId="1076"/>
          <ac:picMkLst>
            <pc:docMk/>
            <pc:sldMk cId="402525084" sldId="409"/>
            <ac:picMk id="3" creationId="{9C6F08D6-F192-47EB-A33F-40195D6C1323}"/>
          </ac:picMkLst>
        </pc:picChg>
        <pc:picChg chg="del">
          <ac:chgData name="Daniel Hurtubise" userId="00240ab5-46a8-4031-ab8b-61076acc223c" providerId="ADAL" clId="{DE3D1F90-122C-43F1-82C9-9BCC5D998ECF}" dt="2019-02-26T20:08:28.980" v="2945" actId="478"/>
          <ac:picMkLst>
            <pc:docMk/>
            <pc:sldMk cId="402525084" sldId="409"/>
            <ac:picMk id="7" creationId="{6A9A00C4-6229-49B0-B669-250F79316632}"/>
          </ac:picMkLst>
        </pc:picChg>
        <pc:picChg chg="del mod">
          <ac:chgData name="Daniel Hurtubise" userId="00240ab5-46a8-4031-ab8b-61076acc223c" providerId="ADAL" clId="{DE3D1F90-122C-43F1-82C9-9BCC5D998ECF}" dt="2019-02-26T20:08:27.202" v="2944" actId="478"/>
          <ac:picMkLst>
            <pc:docMk/>
            <pc:sldMk cId="402525084" sldId="409"/>
            <ac:picMk id="8" creationId="{DF1940A1-6CAF-49BB-A75B-623978F17057}"/>
          </ac:picMkLst>
        </pc:picChg>
      </pc:sldChg>
      <pc:sldChg chg="addSp modSp modAnim">
        <pc:chgData name="Daniel Hurtubise" userId="00240ab5-46a8-4031-ab8b-61076acc223c" providerId="ADAL" clId="{DE3D1F90-122C-43F1-82C9-9BCC5D998ECF}" dt="2019-02-27T07:49:26.524" v="3256" actId="692"/>
        <pc:sldMkLst>
          <pc:docMk/>
          <pc:sldMk cId="1592633011" sldId="411"/>
        </pc:sldMkLst>
        <pc:picChg chg="mod">
          <ac:chgData name="Daniel Hurtubise" userId="00240ab5-46a8-4031-ab8b-61076acc223c" providerId="ADAL" clId="{DE3D1F90-122C-43F1-82C9-9BCC5D998ECF}" dt="2019-02-09T17:47:03.768" v="2016" actId="1076"/>
          <ac:picMkLst>
            <pc:docMk/>
            <pc:sldMk cId="1592633011" sldId="411"/>
            <ac:picMk id="4" creationId="{00000000-0000-0000-0000-000000000000}"/>
          </ac:picMkLst>
        </pc:picChg>
        <pc:picChg chg="add mod modCrop">
          <ac:chgData name="Daniel Hurtubise" userId="00240ab5-46a8-4031-ab8b-61076acc223c" providerId="ADAL" clId="{DE3D1F90-122C-43F1-82C9-9BCC5D998ECF}" dt="2019-02-27T07:49:26.524" v="3256" actId="692"/>
          <ac:picMkLst>
            <pc:docMk/>
            <pc:sldMk cId="1592633011" sldId="411"/>
            <ac:picMk id="5" creationId="{1690CA03-E2A6-419C-897F-31C7EA698C16}"/>
          </ac:picMkLst>
        </pc:picChg>
      </pc:sldChg>
      <pc:sldChg chg="addSp delSp modSp">
        <pc:chgData name="Daniel Hurtubise" userId="00240ab5-46a8-4031-ab8b-61076acc223c" providerId="ADAL" clId="{DE3D1F90-122C-43F1-82C9-9BCC5D998ECF}" dt="2019-02-09T15:50:18.101" v="1081" actId="20577"/>
        <pc:sldMkLst>
          <pc:docMk/>
          <pc:sldMk cId="975246465" sldId="413"/>
        </pc:sldMkLst>
        <pc:spChg chg="mod">
          <ac:chgData name="Daniel Hurtubise" userId="00240ab5-46a8-4031-ab8b-61076acc223c" providerId="ADAL" clId="{DE3D1F90-122C-43F1-82C9-9BCC5D998ECF}" dt="2019-02-09T15:50:18.101" v="1081" actId="20577"/>
          <ac:spMkLst>
            <pc:docMk/>
            <pc:sldMk cId="975246465" sldId="413"/>
            <ac:spMk id="4" creationId="{00000000-0000-0000-0000-000000000000}"/>
          </ac:spMkLst>
        </pc:spChg>
        <pc:spChg chg="mod">
          <ac:chgData name="Daniel Hurtubise" userId="00240ab5-46a8-4031-ab8b-61076acc223c" providerId="ADAL" clId="{DE3D1F90-122C-43F1-82C9-9BCC5D998ECF}" dt="2019-02-09T15:49:48.360" v="1076" actId="790"/>
          <ac:spMkLst>
            <pc:docMk/>
            <pc:sldMk cId="975246465" sldId="413"/>
            <ac:spMk id="8" creationId="{9D19E2B0-0218-40F3-91CC-1DA2CCFB4677}"/>
          </ac:spMkLst>
        </pc:spChg>
        <pc:spChg chg="add del mod ord">
          <ac:chgData name="Daniel Hurtubise" userId="00240ab5-46a8-4031-ab8b-61076acc223c" providerId="ADAL" clId="{DE3D1F90-122C-43F1-82C9-9BCC5D998ECF}" dt="2019-02-09T11:20:09.571" v="700" actId="478"/>
          <ac:spMkLst>
            <pc:docMk/>
            <pc:sldMk cId="975246465" sldId="413"/>
            <ac:spMk id="10" creationId="{62AC582F-EF62-4137-9276-870B1D240977}"/>
          </ac:spMkLst>
        </pc:spChg>
        <pc:grpChg chg="add mod">
          <ac:chgData name="Daniel Hurtubise" userId="00240ab5-46a8-4031-ab8b-61076acc223c" providerId="ADAL" clId="{DE3D1F90-122C-43F1-82C9-9BCC5D998ECF}" dt="2019-02-09T11:20:08.110" v="699" actId="1076"/>
          <ac:grpSpMkLst>
            <pc:docMk/>
            <pc:sldMk cId="975246465" sldId="413"/>
            <ac:grpSpMk id="6" creationId="{44D90C54-6647-4C10-9700-0218567DBEE4}"/>
          </ac:grpSpMkLst>
        </pc:grpChg>
      </pc:sldChg>
      <pc:sldChg chg="modSp">
        <pc:chgData name="Daniel Hurtubise" userId="00240ab5-46a8-4031-ab8b-61076acc223c" providerId="ADAL" clId="{DE3D1F90-122C-43F1-82C9-9BCC5D998ECF}" dt="2019-02-19T21:22:21.634" v="2835" actId="14100"/>
        <pc:sldMkLst>
          <pc:docMk/>
          <pc:sldMk cId="511612280" sldId="420"/>
        </pc:sldMkLst>
        <pc:picChg chg="mod">
          <ac:chgData name="Daniel Hurtubise" userId="00240ab5-46a8-4031-ab8b-61076acc223c" providerId="ADAL" clId="{DE3D1F90-122C-43F1-82C9-9BCC5D998ECF}" dt="2019-02-19T21:22:21.634" v="2835" actId="14100"/>
          <ac:picMkLst>
            <pc:docMk/>
            <pc:sldMk cId="511612280" sldId="420"/>
            <ac:picMk id="3" creationId="{00000000-0000-0000-0000-000000000000}"/>
          </ac:picMkLst>
        </pc:picChg>
      </pc:sldChg>
      <pc:sldChg chg="modSp">
        <pc:chgData name="Daniel Hurtubise" userId="00240ab5-46a8-4031-ab8b-61076acc223c" providerId="ADAL" clId="{DE3D1F90-122C-43F1-82C9-9BCC5D998ECF}" dt="2019-02-09T17:49:43.513" v="2046" actId="790"/>
        <pc:sldMkLst>
          <pc:docMk/>
          <pc:sldMk cId="1152010641" sldId="421"/>
        </pc:sldMkLst>
        <pc:spChg chg="mod">
          <ac:chgData name="Daniel Hurtubise" userId="00240ab5-46a8-4031-ab8b-61076acc223c" providerId="ADAL" clId="{DE3D1F90-122C-43F1-82C9-9BCC5D998ECF}" dt="2019-02-09T17:49:43.513" v="2046" actId="790"/>
          <ac:spMkLst>
            <pc:docMk/>
            <pc:sldMk cId="1152010641" sldId="421"/>
            <ac:spMk id="3" creationId="{00000000-0000-0000-0000-000000000000}"/>
          </ac:spMkLst>
        </pc:spChg>
      </pc:sldChg>
      <pc:sldChg chg="addSp modSp modAnim">
        <pc:chgData name="Daniel Hurtubise" userId="00240ab5-46a8-4031-ab8b-61076acc223c" providerId="ADAL" clId="{DE3D1F90-122C-43F1-82C9-9BCC5D998ECF}" dt="2019-02-27T07:31:39.299" v="3209" actId="692"/>
        <pc:sldMkLst>
          <pc:docMk/>
          <pc:sldMk cId="3048860288" sldId="426"/>
        </pc:sldMkLst>
        <pc:spChg chg="mod">
          <ac:chgData name="Daniel Hurtubise" userId="00240ab5-46a8-4031-ab8b-61076acc223c" providerId="ADAL" clId="{DE3D1F90-122C-43F1-82C9-9BCC5D998ECF}" dt="2019-02-09T17:31:39.567" v="1950" actId="790"/>
          <ac:spMkLst>
            <pc:docMk/>
            <pc:sldMk cId="3048860288" sldId="426"/>
            <ac:spMk id="2" creationId="{00000000-0000-0000-0000-000000000000}"/>
          </ac:spMkLst>
        </pc:spChg>
        <pc:spChg chg="mod">
          <ac:chgData name="Daniel Hurtubise" userId="00240ab5-46a8-4031-ab8b-61076acc223c" providerId="ADAL" clId="{DE3D1F90-122C-43F1-82C9-9BCC5D998ECF}" dt="2019-02-09T17:39:05.823" v="1966" actId="790"/>
          <ac:spMkLst>
            <pc:docMk/>
            <pc:sldMk cId="3048860288" sldId="426"/>
            <ac:spMk id="7" creationId="{00000000-0000-0000-0000-000000000000}"/>
          </ac:spMkLst>
        </pc:spChg>
        <pc:picChg chg="add mod modCrop">
          <ac:chgData name="Daniel Hurtubise" userId="00240ab5-46a8-4031-ab8b-61076acc223c" providerId="ADAL" clId="{DE3D1F90-122C-43F1-82C9-9BCC5D998ECF}" dt="2019-02-27T07:31:39.299" v="3209" actId="692"/>
          <ac:picMkLst>
            <pc:docMk/>
            <pc:sldMk cId="3048860288" sldId="426"/>
            <ac:picMk id="13" creationId="{013EC404-6C68-4AAA-A451-F780923AD98B}"/>
          </ac:picMkLst>
        </pc:picChg>
      </pc:sldChg>
      <pc:sldChg chg="addSp modSp modAnim">
        <pc:chgData name="Daniel Hurtubise" userId="00240ab5-46a8-4031-ab8b-61076acc223c" providerId="ADAL" clId="{DE3D1F90-122C-43F1-82C9-9BCC5D998ECF}" dt="2019-02-27T07:32:25.607" v="3218" actId="732"/>
        <pc:sldMkLst>
          <pc:docMk/>
          <pc:sldMk cId="3982356796" sldId="427"/>
        </pc:sldMkLst>
        <pc:spChg chg="mod">
          <ac:chgData name="Daniel Hurtubise" userId="00240ab5-46a8-4031-ab8b-61076acc223c" providerId="ADAL" clId="{DE3D1F90-122C-43F1-82C9-9BCC5D998ECF}" dt="2019-02-09T17:31:45.500" v="1951" actId="790"/>
          <ac:spMkLst>
            <pc:docMk/>
            <pc:sldMk cId="3982356796" sldId="427"/>
            <ac:spMk id="2" creationId="{00000000-0000-0000-0000-000000000000}"/>
          </ac:spMkLst>
        </pc:spChg>
        <pc:spChg chg="mod">
          <ac:chgData name="Daniel Hurtubise" userId="00240ab5-46a8-4031-ab8b-61076acc223c" providerId="ADAL" clId="{DE3D1F90-122C-43F1-82C9-9BCC5D998ECF}" dt="2019-02-09T17:40:09.532" v="1971" actId="790"/>
          <ac:spMkLst>
            <pc:docMk/>
            <pc:sldMk cId="3982356796" sldId="427"/>
            <ac:spMk id="7" creationId="{00000000-0000-0000-0000-000000000000}"/>
          </ac:spMkLst>
        </pc:spChg>
        <pc:spChg chg="mod">
          <ac:chgData name="Daniel Hurtubise" userId="00240ab5-46a8-4031-ab8b-61076acc223c" providerId="ADAL" clId="{DE3D1F90-122C-43F1-82C9-9BCC5D998ECF}" dt="2019-02-09T17:40:55.062" v="1972" actId="2711"/>
          <ac:spMkLst>
            <pc:docMk/>
            <pc:sldMk cId="3982356796" sldId="427"/>
            <ac:spMk id="13" creationId="{DB1029D0-D3F5-4B1B-8387-F867A60E2758}"/>
          </ac:spMkLst>
        </pc:spChg>
        <pc:spChg chg="mod">
          <ac:chgData name="Daniel Hurtubise" userId="00240ab5-46a8-4031-ab8b-61076acc223c" providerId="ADAL" clId="{DE3D1F90-122C-43F1-82C9-9BCC5D998ECF}" dt="2019-02-09T17:40:58.572" v="1973" actId="2711"/>
          <ac:spMkLst>
            <pc:docMk/>
            <pc:sldMk cId="3982356796" sldId="427"/>
            <ac:spMk id="14" creationId="{7C7A460D-DBF9-4AE6-8B70-DBC5B6DEED44}"/>
          </ac:spMkLst>
        </pc:spChg>
        <pc:spChg chg="mod">
          <ac:chgData name="Daniel Hurtubise" userId="00240ab5-46a8-4031-ab8b-61076acc223c" providerId="ADAL" clId="{DE3D1F90-122C-43F1-82C9-9BCC5D998ECF}" dt="2019-02-09T17:41:03.142" v="1974" actId="2711"/>
          <ac:spMkLst>
            <pc:docMk/>
            <pc:sldMk cId="3982356796" sldId="427"/>
            <ac:spMk id="15" creationId="{AB2BE1C6-C168-4D60-A74D-1B96B51F8927}"/>
          </ac:spMkLst>
        </pc:spChg>
        <pc:spChg chg="mod">
          <ac:chgData name="Daniel Hurtubise" userId="00240ab5-46a8-4031-ab8b-61076acc223c" providerId="ADAL" clId="{DE3D1F90-122C-43F1-82C9-9BCC5D998ECF}" dt="2019-02-09T17:41:09.379" v="1975" actId="2711"/>
          <ac:spMkLst>
            <pc:docMk/>
            <pc:sldMk cId="3982356796" sldId="427"/>
            <ac:spMk id="16" creationId="{350EC07D-A4EE-4D6D-96EC-E313F5D13B85}"/>
          </ac:spMkLst>
        </pc:spChg>
        <pc:spChg chg="mod">
          <ac:chgData name="Daniel Hurtubise" userId="00240ab5-46a8-4031-ab8b-61076acc223c" providerId="ADAL" clId="{DE3D1F90-122C-43F1-82C9-9BCC5D998ECF}" dt="2019-02-09T17:41:14.078" v="1976" actId="2711"/>
          <ac:spMkLst>
            <pc:docMk/>
            <pc:sldMk cId="3982356796" sldId="427"/>
            <ac:spMk id="17" creationId="{8D57E6A2-7174-47B6-86B3-DB225163CBB7}"/>
          </ac:spMkLst>
        </pc:spChg>
        <pc:picChg chg="add mod modCrop">
          <ac:chgData name="Daniel Hurtubise" userId="00240ab5-46a8-4031-ab8b-61076acc223c" providerId="ADAL" clId="{DE3D1F90-122C-43F1-82C9-9BCC5D998ECF}" dt="2019-02-27T07:32:25.607" v="3218" actId="732"/>
          <ac:picMkLst>
            <pc:docMk/>
            <pc:sldMk cId="3982356796" sldId="427"/>
            <ac:picMk id="19" creationId="{539D1A36-707C-4993-B8FB-77A0792909C2}"/>
          </ac:picMkLst>
        </pc:picChg>
      </pc:sldChg>
      <pc:sldChg chg="addSp modSp modAnim">
        <pc:chgData name="Daniel Hurtubise" userId="00240ab5-46a8-4031-ab8b-61076acc223c" providerId="ADAL" clId="{DE3D1F90-122C-43F1-82C9-9BCC5D998ECF}" dt="2019-02-27T07:33:53.850" v="3243" actId="1035"/>
        <pc:sldMkLst>
          <pc:docMk/>
          <pc:sldMk cId="1391217760" sldId="428"/>
        </pc:sldMkLst>
        <pc:spChg chg="mod">
          <ac:chgData name="Daniel Hurtubise" userId="00240ab5-46a8-4031-ab8b-61076acc223c" providerId="ADAL" clId="{DE3D1F90-122C-43F1-82C9-9BCC5D998ECF}" dt="2019-02-09T17:31:50.078" v="1952" actId="790"/>
          <ac:spMkLst>
            <pc:docMk/>
            <pc:sldMk cId="1391217760" sldId="428"/>
            <ac:spMk id="2" creationId="{00000000-0000-0000-0000-000000000000}"/>
          </ac:spMkLst>
        </pc:spChg>
        <pc:spChg chg="mod">
          <ac:chgData name="Daniel Hurtubise" userId="00240ab5-46a8-4031-ab8b-61076acc223c" providerId="ADAL" clId="{DE3D1F90-122C-43F1-82C9-9BCC5D998ECF}" dt="2019-02-09T17:39:19.676" v="1968" actId="790"/>
          <ac:spMkLst>
            <pc:docMk/>
            <pc:sldMk cId="1391217760" sldId="428"/>
            <ac:spMk id="9" creationId="{00000000-0000-0000-0000-000000000000}"/>
          </ac:spMkLst>
        </pc:spChg>
        <pc:spChg chg="mod">
          <ac:chgData name="Daniel Hurtubise" userId="00240ab5-46a8-4031-ab8b-61076acc223c" providerId="ADAL" clId="{DE3D1F90-122C-43F1-82C9-9BCC5D998ECF}" dt="2019-02-09T17:41:26.077" v="1977" actId="2711"/>
          <ac:spMkLst>
            <pc:docMk/>
            <pc:sldMk cId="1391217760" sldId="428"/>
            <ac:spMk id="19" creationId="{64C1FDBF-D580-4219-8A21-E9806CD73B38}"/>
          </ac:spMkLst>
        </pc:spChg>
        <pc:spChg chg="mod">
          <ac:chgData name="Daniel Hurtubise" userId="00240ab5-46a8-4031-ab8b-61076acc223c" providerId="ADAL" clId="{DE3D1F90-122C-43F1-82C9-9BCC5D998ECF}" dt="2019-02-09T17:41:30.849" v="1978" actId="2711"/>
          <ac:spMkLst>
            <pc:docMk/>
            <pc:sldMk cId="1391217760" sldId="428"/>
            <ac:spMk id="20" creationId="{BC62569F-6B87-433A-A8F6-AF6320625418}"/>
          </ac:spMkLst>
        </pc:spChg>
        <pc:spChg chg="mod">
          <ac:chgData name="Daniel Hurtubise" userId="00240ab5-46a8-4031-ab8b-61076acc223c" providerId="ADAL" clId="{DE3D1F90-122C-43F1-82C9-9BCC5D998ECF}" dt="2019-02-09T17:41:37.208" v="1979" actId="2711"/>
          <ac:spMkLst>
            <pc:docMk/>
            <pc:sldMk cId="1391217760" sldId="428"/>
            <ac:spMk id="21" creationId="{8ADB1495-B1BF-48A3-8C6E-07CD2B1C4394}"/>
          </ac:spMkLst>
        </pc:spChg>
        <pc:spChg chg="mod">
          <ac:chgData name="Daniel Hurtubise" userId="00240ab5-46a8-4031-ab8b-61076acc223c" providerId="ADAL" clId="{DE3D1F90-122C-43F1-82C9-9BCC5D998ECF}" dt="2019-02-09T17:41:42.190" v="1980" actId="2711"/>
          <ac:spMkLst>
            <pc:docMk/>
            <pc:sldMk cId="1391217760" sldId="428"/>
            <ac:spMk id="22" creationId="{90D3A48C-B43C-43B6-A1C8-F0728C78E940}"/>
          </ac:spMkLst>
        </pc:spChg>
        <pc:spChg chg="mod">
          <ac:chgData name="Daniel Hurtubise" userId="00240ab5-46a8-4031-ab8b-61076acc223c" providerId="ADAL" clId="{DE3D1F90-122C-43F1-82C9-9BCC5D998ECF}" dt="2019-02-09T17:41:47.937" v="1981" actId="2711"/>
          <ac:spMkLst>
            <pc:docMk/>
            <pc:sldMk cId="1391217760" sldId="428"/>
            <ac:spMk id="23" creationId="{AA592468-F28A-444B-B527-02F02D4DC97E}"/>
          </ac:spMkLst>
        </pc:spChg>
        <pc:spChg chg="mod">
          <ac:chgData name="Daniel Hurtubise" userId="00240ab5-46a8-4031-ab8b-61076acc223c" providerId="ADAL" clId="{DE3D1F90-122C-43F1-82C9-9BCC5D998ECF}" dt="2019-02-09T17:41:55.528" v="1982" actId="2711"/>
          <ac:spMkLst>
            <pc:docMk/>
            <pc:sldMk cId="1391217760" sldId="428"/>
            <ac:spMk id="24" creationId="{1BAA0721-8771-479D-A8AA-50CF7E7E332F}"/>
          </ac:spMkLst>
        </pc:spChg>
        <pc:picChg chg="add mod modCrop">
          <ac:chgData name="Daniel Hurtubise" userId="00240ab5-46a8-4031-ab8b-61076acc223c" providerId="ADAL" clId="{DE3D1F90-122C-43F1-82C9-9BCC5D998ECF}" dt="2019-02-27T07:33:53.850" v="3243" actId="1035"/>
          <ac:picMkLst>
            <pc:docMk/>
            <pc:sldMk cId="1391217760" sldId="428"/>
            <ac:picMk id="14" creationId="{A0D8F964-EE00-4DA7-9D49-76444C0898AA}"/>
          </ac:picMkLst>
        </pc:picChg>
      </pc:sldChg>
      <pc:sldChg chg="add">
        <pc:chgData name="Daniel Hurtubise" userId="00240ab5-46a8-4031-ab8b-61076acc223c" providerId="ADAL" clId="{DE3D1F90-122C-43F1-82C9-9BCC5D998ECF}" dt="2019-02-09T18:02:33.039" v="2130"/>
        <pc:sldMkLst>
          <pc:docMk/>
          <pc:sldMk cId="2233894736" sldId="429"/>
        </pc:sldMkLst>
      </pc:sldChg>
      <pc:sldChg chg="addSp modSp add modAnim">
        <pc:chgData name="Daniel Hurtubise" userId="00240ab5-46a8-4031-ab8b-61076acc223c" providerId="ADAL" clId="{DE3D1F90-122C-43F1-82C9-9BCC5D998ECF}" dt="2019-02-19T20:50:13.567" v="2572" actId="1076"/>
        <pc:sldMkLst>
          <pc:docMk/>
          <pc:sldMk cId="2001368410" sldId="430"/>
        </pc:sldMkLst>
        <pc:spChg chg="mod">
          <ac:chgData name="Daniel Hurtubise" userId="00240ab5-46a8-4031-ab8b-61076acc223c" providerId="ADAL" clId="{DE3D1F90-122C-43F1-82C9-9BCC5D998ECF}" dt="2019-02-19T20:50:08.562" v="2570" actId="14100"/>
          <ac:spMkLst>
            <pc:docMk/>
            <pc:sldMk cId="2001368410" sldId="430"/>
            <ac:spMk id="5" creationId="{00000000-0000-0000-0000-000000000000}"/>
          </ac:spMkLst>
        </pc:spChg>
        <pc:picChg chg="add mod">
          <ac:chgData name="Daniel Hurtubise" userId="00240ab5-46a8-4031-ab8b-61076acc223c" providerId="ADAL" clId="{DE3D1F90-122C-43F1-82C9-9BCC5D998ECF}" dt="2019-02-19T20:50:12.204" v="2571" actId="1076"/>
          <ac:picMkLst>
            <pc:docMk/>
            <pc:sldMk cId="2001368410" sldId="430"/>
            <ac:picMk id="3" creationId="{A002A88D-2ECA-480F-96BB-9066FDC3C8B8}"/>
          </ac:picMkLst>
        </pc:picChg>
        <pc:picChg chg="add mod">
          <ac:chgData name="Daniel Hurtubise" userId="00240ab5-46a8-4031-ab8b-61076acc223c" providerId="ADAL" clId="{DE3D1F90-122C-43F1-82C9-9BCC5D998ECF}" dt="2019-02-19T20:50:13.567" v="2572" actId="1076"/>
          <ac:picMkLst>
            <pc:docMk/>
            <pc:sldMk cId="2001368410" sldId="430"/>
            <ac:picMk id="7" creationId="{EDC866C1-21D3-4CD2-B035-20C02C12CE76}"/>
          </ac:picMkLst>
        </pc:picChg>
        <pc:picChg chg="mod">
          <ac:chgData name="Daniel Hurtubise" userId="00240ab5-46a8-4031-ab8b-61076acc223c" providerId="ADAL" clId="{DE3D1F90-122C-43F1-82C9-9BCC5D998ECF}" dt="2019-02-09T17:50:31.450" v="2056" actId="1076"/>
          <ac:picMkLst>
            <pc:docMk/>
            <pc:sldMk cId="2001368410" sldId="430"/>
            <ac:picMk id="16" creationId="{8647EF47-1A15-497B-AD49-B3C760596E43}"/>
          </ac:picMkLst>
        </pc:picChg>
      </pc:sldChg>
      <pc:sldChg chg="addSp delSp modSp add modAnim">
        <pc:chgData name="Daniel Hurtubise" userId="00240ab5-46a8-4031-ab8b-61076acc223c" providerId="ADAL" clId="{DE3D1F90-122C-43F1-82C9-9BCC5D998ECF}" dt="2019-02-09T15:53:12.431" v="1101" actId="790"/>
        <pc:sldMkLst>
          <pc:docMk/>
          <pc:sldMk cId="1026485488" sldId="431"/>
        </pc:sldMkLst>
        <pc:spChg chg="add mod">
          <ac:chgData name="Daniel Hurtubise" userId="00240ab5-46a8-4031-ab8b-61076acc223c" providerId="ADAL" clId="{DE3D1F90-122C-43F1-82C9-9BCC5D998ECF}" dt="2019-02-09T09:48:02.966" v="512" actId="1582"/>
          <ac:spMkLst>
            <pc:docMk/>
            <pc:sldMk cId="1026485488" sldId="431"/>
            <ac:spMk id="2" creationId="{5CD778B7-F088-4904-928F-60DC97C9EF49}"/>
          </ac:spMkLst>
        </pc:spChg>
        <pc:spChg chg="del">
          <ac:chgData name="Daniel Hurtubise" userId="00240ab5-46a8-4031-ab8b-61076acc223c" providerId="ADAL" clId="{DE3D1F90-122C-43F1-82C9-9BCC5D998ECF}" dt="2019-02-09T08:39:04.987" v="297"/>
          <ac:spMkLst>
            <pc:docMk/>
            <pc:sldMk cId="1026485488" sldId="431"/>
            <ac:spMk id="2" creationId="{B90E2CF2-ADA9-4EEF-B8A1-58CAA0F0E801}"/>
          </ac:spMkLst>
        </pc:spChg>
        <pc:spChg chg="del">
          <ac:chgData name="Daniel Hurtubise" userId="00240ab5-46a8-4031-ab8b-61076acc223c" providerId="ADAL" clId="{DE3D1F90-122C-43F1-82C9-9BCC5D998ECF}" dt="2019-02-09T08:39:04.987" v="297"/>
          <ac:spMkLst>
            <pc:docMk/>
            <pc:sldMk cId="1026485488" sldId="431"/>
            <ac:spMk id="3" creationId="{881752AD-00F2-467B-9653-A215F6AB41DE}"/>
          </ac:spMkLst>
        </pc:spChg>
        <pc:spChg chg="add mod">
          <ac:chgData name="Daniel Hurtubise" userId="00240ab5-46a8-4031-ab8b-61076acc223c" providerId="ADAL" clId="{DE3D1F90-122C-43F1-82C9-9BCC5D998ECF}" dt="2019-02-09T09:48:47.128" v="554" actId="20577"/>
          <ac:spMkLst>
            <pc:docMk/>
            <pc:sldMk cId="1026485488" sldId="431"/>
            <ac:spMk id="4" creationId="{0A5A5B5F-0563-41A0-B568-E79191D759E5}"/>
          </ac:spMkLst>
        </pc:spChg>
        <pc:spChg chg="add del mod">
          <ac:chgData name="Daniel Hurtubise" userId="00240ab5-46a8-4031-ab8b-61076acc223c" providerId="ADAL" clId="{DE3D1F90-122C-43F1-82C9-9BCC5D998ECF}" dt="2019-02-09T09:45:47.104" v="473" actId="478"/>
          <ac:spMkLst>
            <pc:docMk/>
            <pc:sldMk cId="1026485488" sldId="431"/>
            <ac:spMk id="5" creationId="{DAD6905F-3477-42EC-B076-BA8BC7069989}"/>
          </ac:spMkLst>
        </pc:spChg>
        <pc:spChg chg="add mod">
          <ac:chgData name="Daniel Hurtubise" userId="00240ab5-46a8-4031-ab8b-61076acc223c" providerId="ADAL" clId="{DE3D1F90-122C-43F1-82C9-9BCC5D998ECF}" dt="2019-02-09T09:57:20.587" v="603" actId="962"/>
          <ac:spMkLst>
            <pc:docMk/>
            <pc:sldMk cId="1026485488" sldId="431"/>
            <ac:spMk id="10" creationId="{6FFB65C2-BA1A-4ED7-95D9-6C3C46C1C417}"/>
          </ac:spMkLst>
        </pc:spChg>
        <pc:spChg chg="add mod">
          <ac:chgData name="Daniel Hurtubise" userId="00240ab5-46a8-4031-ab8b-61076acc223c" providerId="ADAL" clId="{DE3D1F90-122C-43F1-82C9-9BCC5D998ECF}" dt="2019-02-09T09:46:58.640" v="488" actId="164"/>
          <ac:spMkLst>
            <pc:docMk/>
            <pc:sldMk cId="1026485488" sldId="431"/>
            <ac:spMk id="12" creationId="{2AFFE62C-69FF-4279-8785-56B0891381D3}"/>
          </ac:spMkLst>
        </pc:spChg>
        <pc:spChg chg="add mod">
          <ac:chgData name="Daniel Hurtubise" userId="00240ab5-46a8-4031-ab8b-61076acc223c" providerId="ADAL" clId="{DE3D1F90-122C-43F1-82C9-9BCC5D998ECF}" dt="2019-02-09T15:53:06.660" v="1100" actId="790"/>
          <ac:spMkLst>
            <pc:docMk/>
            <pc:sldMk cId="1026485488" sldId="431"/>
            <ac:spMk id="13" creationId="{70441548-61C2-41E9-B3C3-9120EFF4F6EA}"/>
          </ac:spMkLst>
        </pc:spChg>
        <pc:spChg chg="add mod">
          <ac:chgData name="Daniel Hurtubise" userId="00240ab5-46a8-4031-ab8b-61076acc223c" providerId="ADAL" clId="{DE3D1F90-122C-43F1-82C9-9BCC5D998ECF}" dt="2019-02-09T15:53:12.431" v="1101" actId="790"/>
          <ac:spMkLst>
            <pc:docMk/>
            <pc:sldMk cId="1026485488" sldId="431"/>
            <ac:spMk id="14" creationId="{99293332-E85D-4BCE-84AC-1EDFBB4FD19C}"/>
          </ac:spMkLst>
        </pc:spChg>
        <pc:spChg chg="add mod">
          <ac:chgData name="Daniel Hurtubise" userId="00240ab5-46a8-4031-ab8b-61076acc223c" providerId="ADAL" clId="{DE3D1F90-122C-43F1-82C9-9BCC5D998ECF}" dt="2019-02-09T09:48:18.830" v="517" actId="692"/>
          <ac:spMkLst>
            <pc:docMk/>
            <pc:sldMk cId="1026485488" sldId="431"/>
            <ac:spMk id="15" creationId="{C0ABA6EA-1F59-430F-B0EC-A5B2269847BF}"/>
          </ac:spMkLst>
        </pc:spChg>
        <pc:spChg chg="add mod">
          <ac:chgData name="Daniel Hurtubise" userId="00240ab5-46a8-4031-ab8b-61076acc223c" providerId="ADAL" clId="{DE3D1F90-122C-43F1-82C9-9BCC5D998ECF}" dt="2019-02-09T09:48:25.744" v="518" actId="692"/>
          <ac:spMkLst>
            <pc:docMk/>
            <pc:sldMk cId="1026485488" sldId="431"/>
            <ac:spMk id="16" creationId="{1987EA38-DAEB-4071-B6D9-EC03644055EC}"/>
          </ac:spMkLst>
        </pc:spChg>
        <pc:spChg chg="add mod">
          <ac:chgData name="Daniel Hurtubise" userId="00240ab5-46a8-4031-ab8b-61076acc223c" providerId="ADAL" clId="{DE3D1F90-122C-43F1-82C9-9BCC5D998ECF}" dt="2019-02-09T10:02:50.060" v="605" actId="1076"/>
          <ac:spMkLst>
            <pc:docMk/>
            <pc:sldMk cId="1026485488" sldId="431"/>
            <ac:spMk id="17" creationId="{C8E0A1D0-F943-40E3-8DCC-428054DD9CF2}"/>
          </ac:spMkLst>
        </pc:spChg>
        <pc:grpChg chg="add mod">
          <ac:chgData name="Daniel Hurtubise" userId="00240ab5-46a8-4031-ab8b-61076acc223c" providerId="ADAL" clId="{DE3D1F90-122C-43F1-82C9-9BCC5D998ECF}" dt="2019-02-09T09:56:44.413" v="599" actId="962"/>
          <ac:grpSpMkLst>
            <pc:docMk/>
            <pc:sldMk cId="1026485488" sldId="431"/>
            <ac:grpSpMk id="3" creationId="{BFE82BE0-F855-4302-840E-22D68678F163}"/>
          </ac:grpSpMkLst>
        </pc:grpChg>
        <pc:grpChg chg="add mod">
          <ac:chgData name="Daniel Hurtubise" userId="00240ab5-46a8-4031-ab8b-61076acc223c" providerId="ADAL" clId="{DE3D1F90-122C-43F1-82C9-9BCC5D998ECF}" dt="2019-02-09T09:56:49.383" v="600" actId="962"/>
          <ac:grpSpMkLst>
            <pc:docMk/>
            <pc:sldMk cId="1026485488" sldId="431"/>
            <ac:grpSpMk id="6" creationId="{E8C16EA3-A9E9-42A1-AE76-B974942B7FBF}"/>
          </ac:grpSpMkLst>
        </pc:grpChg>
        <pc:grpChg chg="add mod">
          <ac:chgData name="Daniel Hurtubise" userId="00240ab5-46a8-4031-ab8b-61076acc223c" providerId="ADAL" clId="{DE3D1F90-122C-43F1-82C9-9BCC5D998ECF}" dt="2019-02-09T09:56:57.488" v="602" actId="962"/>
          <ac:grpSpMkLst>
            <pc:docMk/>
            <pc:sldMk cId="1026485488" sldId="431"/>
            <ac:grpSpMk id="8" creationId="{0CD55DC6-578B-4A8D-B5D1-BEEA9C772234}"/>
          </ac:grpSpMkLst>
        </pc:grpChg>
        <pc:picChg chg="add mod">
          <ac:chgData name="Daniel Hurtubise" userId="00240ab5-46a8-4031-ab8b-61076acc223c" providerId="ADAL" clId="{DE3D1F90-122C-43F1-82C9-9BCC5D998ECF}" dt="2019-02-09T09:46:58.640" v="488" actId="164"/>
          <ac:picMkLst>
            <pc:docMk/>
            <pc:sldMk cId="1026485488" sldId="431"/>
            <ac:picMk id="7" creationId="{2E9F5433-C6FC-4303-A8AB-9D23693995BB}"/>
          </ac:picMkLst>
        </pc:picChg>
        <pc:picChg chg="add mod">
          <ac:chgData name="Daniel Hurtubise" userId="00240ab5-46a8-4031-ab8b-61076acc223c" providerId="ADAL" clId="{DE3D1F90-122C-43F1-82C9-9BCC5D998ECF}" dt="2019-02-09T09:46:36.812" v="483" actId="164"/>
          <ac:picMkLst>
            <pc:docMk/>
            <pc:sldMk cId="1026485488" sldId="431"/>
            <ac:picMk id="9" creationId="{3D0EC91A-9C61-4947-BE2E-85D1B55E972D}"/>
          </ac:picMkLst>
        </pc:picChg>
        <pc:picChg chg="add mod">
          <ac:chgData name="Daniel Hurtubise" userId="00240ab5-46a8-4031-ab8b-61076acc223c" providerId="ADAL" clId="{DE3D1F90-122C-43F1-82C9-9BCC5D998ECF}" dt="2019-02-09T09:47:21.582" v="503" actId="164"/>
          <ac:picMkLst>
            <pc:docMk/>
            <pc:sldMk cId="1026485488" sldId="431"/>
            <ac:picMk id="11" creationId="{37F7CE48-06AB-4A6C-AC2E-65D2190FA642}"/>
          </ac:picMkLst>
        </pc:picChg>
      </pc:sldChg>
      <pc:sldChg chg="addSp delSp modSp add delAnim modAnim">
        <pc:chgData name="Daniel Hurtubise" userId="00240ab5-46a8-4031-ab8b-61076acc223c" providerId="ADAL" clId="{DE3D1F90-122C-43F1-82C9-9BCC5D998ECF}" dt="2019-02-09T15:37:37.039" v="1057" actId="1076"/>
        <pc:sldMkLst>
          <pc:docMk/>
          <pc:sldMk cId="843464890" sldId="432"/>
        </pc:sldMkLst>
        <pc:spChg chg="mod">
          <ac:chgData name="Daniel Hurtubise" userId="00240ab5-46a8-4031-ab8b-61076acc223c" providerId="ADAL" clId="{DE3D1F90-122C-43F1-82C9-9BCC5D998ECF}" dt="2019-02-09T13:04:59.807" v="794" actId="20577"/>
          <ac:spMkLst>
            <pc:docMk/>
            <pc:sldMk cId="843464890" sldId="432"/>
            <ac:spMk id="4" creationId="{00000000-0000-0000-0000-000000000000}"/>
          </ac:spMkLst>
        </pc:spChg>
        <pc:spChg chg="del">
          <ac:chgData name="Daniel Hurtubise" userId="00240ab5-46a8-4031-ab8b-61076acc223c" providerId="ADAL" clId="{DE3D1F90-122C-43F1-82C9-9BCC5D998ECF}" dt="2019-02-09T13:05:03.700" v="795" actId="478"/>
          <ac:spMkLst>
            <pc:docMk/>
            <pc:sldMk cId="843464890" sldId="432"/>
            <ac:spMk id="5" creationId="{00000000-0000-0000-0000-000000000000}"/>
          </ac:spMkLst>
        </pc:spChg>
        <pc:spChg chg="add del mod">
          <ac:chgData name="Daniel Hurtubise" userId="00240ab5-46a8-4031-ab8b-61076acc223c" providerId="ADAL" clId="{DE3D1F90-122C-43F1-82C9-9BCC5D998ECF}" dt="2019-02-09T13:05:10.953" v="796"/>
          <ac:spMkLst>
            <pc:docMk/>
            <pc:sldMk cId="843464890" sldId="432"/>
            <ac:spMk id="7" creationId="{1184B5CA-D22B-4101-8A99-AFB3AD0A8E08}"/>
          </ac:spMkLst>
        </pc:spChg>
        <pc:spChg chg="add mod">
          <ac:chgData name="Daniel Hurtubise" userId="00240ab5-46a8-4031-ab8b-61076acc223c" providerId="ADAL" clId="{DE3D1F90-122C-43F1-82C9-9BCC5D998ECF}" dt="2019-02-09T15:34:41.992" v="1018" actId="164"/>
          <ac:spMkLst>
            <pc:docMk/>
            <pc:sldMk cId="843464890" sldId="432"/>
            <ac:spMk id="7" creationId="{1845A0A8-6E57-4414-B78C-F44A38B6D778}"/>
          </ac:spMkLst>
        </pc:spChg>
        <pc:spChg chg="add mod">
          <ac:chgData name="Daniel Hurtubise" userId="00240ab5-46a8-4031-ab8b-61076acc223c" providerId="ADAL" clId="{DE3D1F90-122C-43F1-82C9-9BCC5D998ECF}" dt="2019-02-09T15:36:37.953" v="1047" actId="164"/>
          <ac:spMkLst>
            <pc:docMk/>
            <pc:sldMk cId="843464890" sldId="432"/>
            <ac:spMk id="15" creationId="{9CD9C5C8-C5BE-4171-B78B-8C0C6E0F57D5}"/>
          </ac:spMkLst>
        </pc:spChg>
        <pc:grpChg chg="add mod">
          <ac:chgData name="Daniel Hurtubise" userId="00240ab5-46a8-4031-ab8b-61076acc223c" providerId="ADAL" clId="{DE3D1F90-122C-43F1-82C9-9BCC5D998ECF}" dt="2019-02-09T15:34:42.972" v="1019" actId="1076"/>
          <ac:grpSpMkLst>
            <pc:docMk/>
            <pc:sldMk cId="843464890" sldId="432"/>
            <ac:grpSpMk id="6" creationId="{A9BAFCCD-3863-4146-AB9C-06725300F907}"/>
          </ac:grpSpMkLst>
        </pc:grpChg>
        <pc:grpChg chg="add mod">
          <ac:chgData name="Daniel Hurtubise" userId="00240ab5-46a8-4031-ab8b-61076acc223c" providerId="ADAL" clId="{DE3D1F90-122C-43F1-82C9-9BCC5D998ECF}" dt="2019-02-09T15:37:37.039" v="1057" actId="1076"/>
          <ac:grpSpMkLst>
            <pc:docMk/>
            <pc:sldMk cId="843464890" sldId="432"/>
            <ac:grpSpMk id="16" creationId="{F64FEC31-7C54-478D-97B4-E373B2D2F31D}"/>
          </ac:grpSpMkLst>
        </pc:grpChg>
        <pc:picChg chg="del">
          <ac:chgData name="Daniel Hurtubise" userId="00240ab5-46a8-4031-ab8b-61076acc223c" providerId="ADAL" clId="{DE3D1F90-122C-43F1-82C9-9BCC5D998ECF}" dt="2019-02-09T13:04:22.654" v="780" actId="478"/>
          <ac:picMkLst>
            <pc:docMk/>
            <pc:sldMk cId="843464890" sldId="432"/>
            <ac:picMk id="2" creationId="{00000000-0000-0000-0000-000000000000}"/>
          </ac:picMkLst>
        </pc:picChg>
        <pc:picChg chg="del">
          <ac:chgData name="Daniel Hurtubise" userId="00240ab5-46a8-4031-ab8b-61076acc223c" providerId="ADAL" clId="{DE3D1F90-122C-43F1-82C9-9BCC5D998ECF}" dt="2019-02-09T13:05:18.745" v="797" actId="478"/>
          <ac:picMkLst>
            <pc:docMk/>
            <pc:sldMk cId="843464890" sldId="432"/>
            <ac:picMk id="3" creationId="{00000000-0000-0000-0000-000000000000}"/>
          </ac:picMkLst>
        </pc:picChg>
        <pc:picChg chg="add mod">
          <ac:chgData name="Daniel Hurtubise" userId="00240ab5-46a8-4031-ab8b-61076acc223c" providerId="ADAL" clId="{DE3D1F90-122C-43F1-82C9-9BCC5D998ECF}" dt="2019-02-09T15:34:41.992" v="1018" actId="164"/>
          <ac:picMkLst>
            <pc:docMk/>
            <pc:sldMk cId="843464890" sldId="432"/>
            <ac:picMk id="3" creationId="{4E0447F9-51AC-4E8E-B13B-08B0C88A3D5E}"/>
          </ac:picMkLst>
        </pc:picChg>
        <pc:picChg chg="add mod">
          <ac:chgData name="Daniel Hurtubise" userId="00240ab5-46a8-4031-ab8b-61076acc223c" providerId="ADAL" clId="{DE3D1F90-122C-43F1-82C9-9BCC5D998ECF}" dt="2019-02-09T15:30:43.894" v="996" actId="1076"/>
          <ac:picMkLst>
            <pc:docMk/>
            <pc:sldMk cId="843464890" sldId="432"/>
            <ac:picMk id="5" creationId="{66E29747-87F4-44E5-B194-D2CE2ED1D4F1}"/>
          </ac:picMkLst>
        </pc:picChg>
        <pc:picChg chg="add del mod">
          <ac:chgData name="Daniel Hurtubise" userId="00240ab5-46a8-4031-ab8b-61076acc223c" providerId="ADAL" clId="{DE3D1F90-122C-43F1-82C9-9BCC5D998ECF}" dt="2019-02-09T13:20:19.917" v="857" actId="478"/>
          <ac:picMkLst>
            <pc:docMk/>
            <pc:sldMk cId="843464890" sldId="432"/>
            <ac:picMk id="8" creationId="{24F72279-2F1D-436C-8958-849204E62E14}"/>
          </ac:picMkLst>
        </pc:picChg>
        <pc:picChg chg="add mod ord">
          <ac:chgData name="Daniel Hurtubise" userId="00240ab5-46a8-4031-ab8b-61076acc223c" providerId="ADAL" clId="{DE3D1F90-122C-43F1-82C9-9BCC5D998ECF}" dt="2019-02-09T15:36:37.953" v="1047" actId="164"/>
          <ac:picMkLst>
            <pc:docMk/>
            <pc:sldMk cId="843464890" sldId="432"/>
            <ac:picMk id="10" creationId="{86924AC5-F8EE-42D9-ACBB-CB07677D2DBF}"/>
          </ac:picMkLst>
        </pc:picChg>
        <pc:cxnChg chg="add mod">
          <ac:chgData name="Daniel Hurtubise" userId="00240ab5-46a8-4031-ab8b-61076acc223c" providerId="ADAL" clId="{DE3D1F90-122C-43F1-82C9-9BCC5D998ECF}" dt="2019-02-09T15:35:32.346" v="1024" actId="1582"/>
          <ac:cxnSpMkLst>
            <pc:docMk/>
            <pc:sldMk cId="843464890" sldId="432"/>
            <ac:cxnSpMk id="9" creationId="{326E5157-25D3-44F9-BEB4-D6AC0C43C5BD}"/>
          </ac:cxnSpMkLst>
        </pc:cxnChg>
        <pc:cxnChg chg="add mod">
          <ac:chgData name="Daniel Hurtubise" userId="00240ab5-46a8-4031-ab8b-61076acc223c" providerId="ADAL" clId="{DE3D1F90-122C-43F1-82C9-9BCC5D998ECF}" dt="2019-02-09T15:35:59.687" v="1029" actId="14100"/>
          <ac:cxnSpMkLst>
            <pc:docMk/>
            <pc:sldMk cId="843464890" sldId="432"/>
            <ac:cxnSpMk id="11" creationId="{3D08EFB5-1EFC-4D78-9D87-F893F269C9BA}"/>
          </ac:cxnSpMkLst>
        </pc:cxnChg>
      </pc:sldChg>
      <pc:sldChg chg="addSp delSp modSp add">
        <pc:chgData name="Daniel Hurtubise" userId="00240ab5-46a8-4031-ab8b-61076acc223c" providerId="ADAL" clId="{DE3D1F90-122C-43F1-82C9-9BCC5D998ECF}" dt="2019-02-09T17:07:44.212" v="1720" actId="6549"/>
        <pc:sldMkLst>
          <pc:docMk/>
          <pc:sldMk cId="2318880124" sldId="433"/>
        </pc:sldMkLst>
        <pc:spChg chg="mod">
          <ac:chgData name="Daniel Hurtubise" userId="00240ab5-46a8-4031-ab8b-61076acc223c" providerId="ADAL" clId="{DE3D1F90-122C-43F1-82C9-9BCC5D998ECF}" dt="2019-02-09T17:07:44.212" v="1720" actId="6549"/>
          <ac:spMkLst>
            <pc:docMk/>
            <pc:sldMk cId="2318880124" sldId="433"/>
            <ac:spMk id="4" creationId="{AE5EE14D-9236-455C-A783-E00DC26725DC}"/>
          </ac:spMkLst>
        </pc:spChg>
        <pc:spChg chg="del">
          <ac:chgData name="Daniel Hurtubise" userId="00240ab5-46a8-4031-ab8b-61076acc223c" providerId="ADAL" clId="{DE3D1F90-122C-43F1-82C9-9BCC5D998ECF}" dt="2019-02-09T16:39:07.440" v="1444" actId="478"/>
          <ac:spMkLst>
            <pc:docMk/>
            <pc:sldMk cId="2318880124" sldId="433"/>
            <ac:spMk id="5" creationId="{34443264-CFD7-40FA-8687-BA9C15A6ACC4}"/>
          </ac:spMkLst>
        </pc:spChg>
        <pc:spChg chg="del">
          <ac:chgData name="Daniel Hurtubise" userId="00240ab5-46a8-4031-ab8b-61076acc223c" providerId="ADAL" clId="{DE3D1F90-122C-43F1-82C9-9BCC5D998ECF}" dt="2019-02-09T16:38:54.338" v="1438" actId="478"/>
          <ac:spMkLst>
            <pc:docMk/>
            <pc:sldMk cId="2318880124" sldId="433"/>
            <ac:spMk id="6" creationId="{3BD5CE1D-EAF1-415C-8067-652C820A2685}"/>
          </ac:spMkLst>
        </pc:spChg>
        <pc:spChg chg="del">
          <ac:chgData name="Daniel Hurtubise" userId="00240ab5-46a8-4031-ab8b-61076acc223c" providerId="ADAL" clId="{DE3D1F90-122C-43F1-82C9-9BCC5D998ECF}" dt="2019-02-09T16:39:08.167" v="1445" actId="478"/>
          <ac:spMkLst>
            <pc:docMk/>
            <pc:sldMk cId="2318880124" sldId="433"/>
            <ac:spMk id="7" creationId="{036F6356-BF38-4BD3-A152-D51835D7674C}"/>
          </ac:spMkLst>
        </pc:spChg>
        <pc:spChg chg="del">
          <ac:chgData name="Daniel Hurtubise" userId="00240ab5-46a8-4031-ab8b-61076acc223c" providerId="ADAL" clId="{DE3D1F90-122C-43F1-82C9-9BCC5D998ECF}" dt="2019-02-09T16:38:55.396" v="1439" actId="478"/>
          <ac:spMkLst>
            <pc:docMk/>
            <pc:sldMk cId="2318880124" sldId="433"/>
            <ac:spMk id="8" creationId="{7E30FD01-9142-457B-8CF4-2D3202D499BB}"/>
          </ac:spMkLst>
        </pc:spChg>
        <pc:spChg chg="del">
          <ac:chgData name="Daniel Hurtubise" userId="00240ab5-46a8-4031-ab8b-61076acc223c" providerId="ADAL" clId="{DE3D1F90-122C-43F1-82C9-9BCC5D998ECF}" dt="2019-02-09T16:39:09.479" v="1447" actId="478"/>
          <ac:spMkLst>
            <pc:docMk/>
            <pc:sldMk cId="2318880124" sldId="433"/>
            <ac:spMk id="9" creationId="{BBD338A1-7534-4EA1-98EB-093DE784B22F}"/>
          </ac:spMkLst>
        </pc:spChg>
        <pc:spChg chg="del">
          <ac:chgData name="Daniel Hurtubise" userId="00240ab5-46a8-4031-ab8b-61076acc223c" providerId="ADAL" clId="{DE3D1F90-122C-43F1-82C9-9BCC5D998ECF}" dt="2019-02-09T16:39:10.225" v="1448" actId="478"/>
          <ac:spMkLst>
            <pc:docMk/>
            <pc:sldMk cId="2318880124" sldId="433"/>
            <ac:spMk id="10" creationId="{CBAE41E4-8382-4E6D-9E0F-E7662B20DADC}"/>
          </ac:spMkLst>
        </pc:spChg>
        <pc:spChg chg="del">
          <ac:chgData name="Daniel Hurtubise" userId="00240ab5-46a8-4031-ab8b-61076acc223c" providerId="ADAL" clId="{DE3D1F90-122C-43F1-82C9-9BCC5D998ECF}" dt="2019-02-09T16:38:56.096" v="1440" actId="478"/>
          <ac:spMkLst>
            <pc:docMk/>
            <pc:sldMk cId="2318880124" sldId="433"/>
            <ac:spMk id="11" creationId="{1FA09BA1-2C6A-480D-AE00-33A8F9582AE7}"/>
          </ac:spMkLst>
        </pc:spChg>
        <pc:spChg chg="del">
          <ac:chgData name="Daniel Hurtubise" userId="00240ab5-46a8-4031-ab8b-61076acc223c" providerId="ADAL" clId="{DE3D1F90-122C-43F1-82C9-9BCC5D998ECF}" dt="2019-02-09T16:39:08.942" v="1446" actId="478"/>
          <ac:spMkLst>
            <pc:docMk/>
            <pc:sldMk cId="2318880124" sldId="433"/>
            <ac:spMk id="12" creationId="{58716C0D-DFCA-4DFE-BF69-3F2095B65D27}"/>
          </ac:spMkLst>
        </pc:spChg>
        <pc:spChg chg="del">
          <ac:chgData name="Daniel Hurtubise" userId="00240ab5-46a8-4031-ab8b-61076acc223c" providerId="ADAL" clId="{DE3D1F90-122C-43F1-82C9-9BCC5D998ECF}" dt="2019-02-09T16:39:10.928" v="1449" actId="478"/>
          <ac:spMkLst>
            <pc:docMk/>
            <pc:sldMk cId="2318880124" sldId="433"/>
            <ac:spMk id="13" creationId="{0E8DEF27-682F-448D-BB93-65C61A5EA1C1}"/>
          </ac:spMkLst>
        </pc:spChg>
        <pc:picChg chg="add del">
          <ac:chgData name="Daniel Hurtubise" userId="00240ab5-46a8-4031-ab8b-61076acc223c" providerId="ADAL" clId="{DE3D1F90-122C-43F1-82C9-9BCC5D998ECF}" dt="2019-02-09T16:39:06.466" v="1443" actId="478"/>
          <ac:picMkLst>
            <pc:docMk/>
            <pc:sldMk cId="2318880124" sldId="433"/>
            <ac:picMk id="3" creationId="{00000000-0000-0000-0000-000000000000}"/>
          </ac:picMkLst>
        </pc:picChg>
        <pc:picChg chg="add mod ord">
          <ac:chgData name="Daniel Hurtubise" userId="00240ab5-46a8-4031-ab8b-61076acc223c" providerId="ADAL" clId="{DE3D1F90-122C-43F1-82C9-9BCC5D998ECF}" dt="2019-02-09T17:04:46.870" v="1595" actId="1076"/>
          <ac:picMkLst>
            <pc:docMk/>
            <pc:sldMk cId="2318880124" sldId="433"/>
            <ac:picMk id="14" creationId="{37F42930-764D-48BD-A093-DF2656218BB6}"/>
          </ac:picMkLst>
        </pc:picChg>
      </pc:sldChg>
      <pc:sldChg chg="addSp delSp modSp add ord addAnim delAnim modAnim">
        <pc:chgData name="Daniel Hurtubise" userId="00240ab5-46a8-4031-ab8b-61076acc223c" providerId="ADAL" clId="{DE3D1F90-122C-43F1-82C9-9BCC5D998ECF}" dt="2019-02-19T21:23:09.575" v="2840"/>
        <pc:sldMkLst>
          <pc:docMk/>
          <pc:sldMk cId="2495503881" sldId="436"/>
        </pc:sldMkLst>
        <pc:spChg chg="add mod">
          <ac:chgData name="Daniel Hurtubise" userId="00240ab5-46a8-4031-ab8b-61076acc223c" providerId="ADAL" clId="{DE3D1F90-122C-43F1-82C9-9BCC5D998ECF}" dt="2019-02-17T20:11:56.957" v="2255" actId="20577"/>
          <ac:spMkLst>
            <pc:docMk/>
            <pc:sldMk cId="2495503881" sldId="436"/>
            <ac:spMk id="2" creationId="{88A46639-6936-4BAB-9267-3F808EC4FDC7}"/>
          </ac:spMkLst>
        </pc:spChg>
        <pc:spChg chg="add">
          <ac:chgData name="Daniel Hurtubise" userId="00240ab5-46a8-4031-ab8b-61076acc223c" providerId="ADAL" clId="{DE3D1F90-122C-43F1-82C9-9BCC5D998ECF}" dt="2019-02-17T19:58:26.874" v="2162"/>
          <ac:spMkLst>
            <pc:docMk/>
            <pc:sldMk cId="2495503881" sldId="436"/>
            <ac:spMk id="5" creationId="{A1FA6322-E3A2-41DC-99DB-8C92A9F4F564}"/>
          </ac:spMkLst>
        </pc:spChg>
        <pc:spChg chg="add mod">
          <ac:chgData name="Daniel Hurtubise" userId="00240ab5-46a8-4031-ab8b-61076acc223c" providerId="ADAL" clId="{DE3D1F90-122C-43F1-82C9-9BCC5D998ECF}" dt="2019-02-17T19:58:52.194" v="2164" actId="164"/>
          <ac:spMkLst>
            <pc:docMk/>
            <pc:sldMk cId="2495503881" sldId="436"/>
            <ac:spMk id="6" creationId="{E388D4BC-63C4-45D2-BA40-1B2ABBC38A4A}"/>
          </ac:spMkLst>
        </pc:spChg>
        <pc:spChg chg="add mod">
          <ac:chgData name="Daniel Hurtubise" userId="00240ab5-46a8-4031-ab8b-61076acc223c" providerId="ADAL" clId="{DE3D1F90-122C-43F1-82C9-9BCC5D998ECF}" dt="2019-02-17T20:03:46.092" v="2171" actId="164"/>
          <ac:spMkLst>
            <pc:docMk/>
            <pc:sldMk cId="2495503881" sldId="436"/>
            <ac:spMk id="14" creationId="{10D68C71-7372-4DFE-A4F7-EB3ED95CAF8B}"/>
          </ac:spMkLst>
        </pc:spChg>
        <pc:spChg chg="del mod topLvl">
          <ac:chgData name="Daniel Hurtubise" userId="00240ab5-46a8-4031-ab8b-61076acc223c" providerId="ADAL" clId="{DE3D1F90-122C-43F1-82C9-9BCC5D998ECF}" dt="2019-02-18T08:59:00.582" v="2419" actId="478"/>
          <ac:spMkLst>
            <pc:docMk/>
            <pc:sldMk cId="2495503881" sldId="436"/>
            <ac:spMk id="29" creationId="{C5341C00-522E-4BCD-B0A6-A081C02518BC}"/>
          </ac:spMkLst>
        </pc:spChg>
        <pc:spChg chg="del mod topLvl">
          <ac:chgData name="Daniel Hurtubise" userId="00240ab5-46a8-4031-ab8b-61076acc223c" providerId="ADAL" clId="{DE3D1F90-122C-43F1-82C9-9BCC5D998ECF}" dt="2019-02-18T08:58:54.501" v="2417" actId="478"/>
          <ac:spMkLst>
            <pc:docMk/>
            <pc:sldMk cId="2495503881" sldId="436"/>
            <ac:spMk id="30" creationId="{8DBDE35B-C54D-4848-A3BA-904E3D56DBEC}"/>
          </ac:spMkLst>
        </pc:spChg>
        <pc:spChg chg="del mod topLvl">
          <ac:chgData name="Daniel Hurtubise" userId="00240ab5-46a8-4031-ab8b-61076acc223c" providerId="ADAL" clId="{DE3D1F90-122C-43F1-82C9-9BCC5D998ECF}" dt="2019-02-18T08:58:53.573" v="2416" actId="478"/>
          <ac:spMkLst>
            <pc:docMk/>
            <pc:sldMk cId="2495503881" sldId="436"/>
            <ac:spMk id="32" creationId="{00BF8FD1-22BC-48CF-9273-9CE082911E25}"/>
          </ac:spMkLst>
        </pc:spChg>
        <pc:grpChg chg="add mod">
          <ac:chgData name="Daniel Hurtubise" userId="00240ab5-46a8-4031-ab8b-61076acc223c" providerId="ADAL" clId="{DE3D1F90-122C-43F1-82C9-9BCC5D998ECF}" dt="2019-02-17T19:58:52.194" v="2164" actId="164"/>
          <ac:grpSpMkLst>
            <pc:docMk/>
            <pc:sldMk cId="2495503881" sldId="436"/>
            <ac:grpSpMk id="7" creationId="{511A47F7-5433-4550-AACD-D2365E438A45}"/>
          </ac:grpSpMkLst>
        </pc:grpChg>
        <pc:grpChg chg="add mod">
          <ac:chgData name="Daniel Hurtubise" userId="00240ab5-46a8-4031-ab8b-61076acc223c" providerId="ADAL" clId="{DE3D1F90-122C-43F1-82C9-9BCC5D998ECF}" dt="2019-02-18T08:59:27.844" v="2465" actId="1036"/>
          <ac:grpSpMkLst>
            <pc:docMk/>
            <pc:sldMk cId="2495503881" sldId="436"/>
            <ac:grpSpMk id="15" creationId="{B6B974AB-BB6A-4ECB-80A4-753BB2EFAF38}"/>
          </ac:grpSpMkLst>
        </pc:grpChg>
        <pc:grpChg chg="add del mod">
          <ac:chgData name="Daniel Hurtubise" userId="00240ab5-46a8-4031-ab8b-61076acc223c" providerId="ADAL" clId="{DE3D1F90-122C-43F1-82C9-9BCC5D998ECF}" dt="2019-02-18T08:58:51.224" v="2414" actId="165"/>
          <ac:grpSpMkLst>
            <pc:docMk/>
            <pc:sldMk cId="2495503881" sldId="436"/>
            <ac:grpSpMk id="25" creationId="{E13F0AFA-C429-4836-AA2B-DBBBD844624F}"/>
          </ac:grpSpMkLst>
        </pc:grpChg>
        <pc:grpChg chg="add mod">
          <ac:chgData name="Daniel Hurtubise" userId="00240ab5-46a8-4031-ab8b-61076acc223c" providerId="ADAL" clId="{DE3D1F90-122C-43F1-82C9-9BCC5D998ECF}" dt="2019-02-18T09:02:54.862" v="2525" actId="164"/>
          <ac:grpSpMkLst>
            <pc:docMk/>
            <pc:sldMk cId="2495503881" sldId="436"/>
            <ac:grpSpMk id="40" creationId="{8935E32C-67E5-4826-8A16-51143B2E4FC3}"/>
          </ac:grpSpMkLst>
        </pc:grpChg>
        <pc:grpChg chg="add">
          <ac:chgData name="Daniel Hurtubise" userId="00240ab5-46a8-4031-ab8b-61076acc223c" providerId="ADAL" clId="{DE3D1F90-122C-43F1-82C9-9BCC5D998ECF}" dt="2019-02-17T20:28:32.473" v="2297"/>
          <ac:grpSpMkLst>
            <pc:docMk/>
            <pc:sldMk cId="2495503881" sldId="436"/>
            <ac:grpSpMk id="43" creationId="{50341676-DBE1-40D4-A135-74A185DFAC2F}"/>
          </ac:grpSpMkLst>
        </pc:grpChg>
        <pc:grpChg chg="add mod">
          <ac:chgData name="Daniel Hurtubise" userId="00240ab5-46a8-4031-ab8b-61076acc223c" providerId="ADAL" clId="{DE3D1F90-122C-43F1-82C9-9BCC5D998ECF}" dt="2019-02-17T20:08:30.268" v="2182" actId="164"/>
          <ac:grpSpMkLst>
            <pc:docMk/>
            <pc:sldMk cId="2495503881" sldId="436"/>
            <ac:grpSpMk id="1032" creationId="{C70F2847-7AF3-47B1-A550-BC937B687CDF}"/>
          </ac:grpSpMkLst>
        </pc:grpChg>
        <pc:grpChg chg="add del mod">
          <ac:chgData name="Daniel Hurtubise" userId="00240ab5-46a8-4031-ab8b-61076acc223c" providerId="ADAL" clId="{DE3D1F90-122C-43F1-82C9-9BCC5D998ECF}" dt="2019-02-18T08:59:34.375" v="2488" actId="165"/>
          <ac:grpSpMkLst>
            <pc:docMk/>
            <pc:sldMk cId="2495503881" sldId="436"/>
            <ac:grpSpMk id="1034" creationId="{30FE8053-DC50-4D8B-A333-CBAD27BA4FF8}"/>
          </ac:grpSpMkLst>
        </pc:grpChg>
        <pc:picChg chg="add mod">
          <ac:chgData name="Daniel Hurtubise" userId="00240ab5-46a8-4031-ab8b-61076acc223c" providerId="ADAL" clId="{DE3D1F90-122C-43F1-82C9-9BCC5D998ECF}" dt="2019-02-17T19:58:52.194" v="2164" actId="164"/>
          <ac:picMkLst>
            <pc:docMk/>
            <pc:sldMk cId="2495503881" sldId="436"/>
            <ac:picMk id="4" creationId="{3B3BE9D6-B69F-42C6-882E-AC47784D7854}"/>
          </ac:picMkLst>
        </pc:picChg>
        <pc:picChg chg="add mod">
          <ac:chgData name="Daniel Hurtubise" userId="00240ab5-46a8-4031-ab8b-61076acc223c" providerId="ADAL" clId="{DE3D1F90-122C-43F1-82C9-9BCC5D998ECF}" dt="2019-02-18T08:59:31.140" v="2487" actId="1035"/>
          <ac:picMkLst>
            <pc:docMk/>
            <pc:sldMk cId="2495503881" sldId="436"/>
            <ac:picMk id="9" creationId="{09E128D1-1844-4ADB-BCBA-E07EF23C4DD3}"/>
          </ac:picMkLst>
        </pc:picChg>
        <pc:picChg chg="add mod">
          <ac:chgData name="Daniel Hurtubise" userId="00240ab5-46a8-4031-ab8b-61076acc223c" providerId="ADAL" clId="{DE3D1F90-122C-43F1-82C9-9BCC5D998ECF}" dt="2019-02-17T20:03:46.092" v="2171" actId="164"/>
          <ac:picMkLst>
            <pc:docMk/>
            <pc:sldMk cId="2495503881" sldId="436"/>
            <ac:picMk id="11" creationId="{259F35F7-92A8-4114-8513-47C5B3B05397}"/>
          </ac:picMkLst>
        </pc:picChg>
        <pc:picChg chg="add mod">
          <ac:chgData name="Daniel Hurtubise" userId="00240ab5-46a8-4031-ab8b-61076acc223c" providerId="ADAL" clId="{DE3D1F90-122C-43F1-82C9-9BCC5D998ECF}" dt="2019-02-18T08:59:27.844" v="2465" actId="1036"/>
          <ac:picMkLst>
            <pc:docMk/>
            <pc:sldMk cId="2495503881" sldId="436"/>
            <ac:picMk id="13" creationId="{BA67C0EE-B433-41B9-9A50-206E1BBDB09E}"/>
          </ac:picMkLst>
        </pc:picChg>
        <pc:picChg chg="mod topLvl">
          <ac:chgData name="Daniel Hurtubise" userId="00240ab5-46a8-4031-ab8b-61076acc223c" providerId="ADAL" clId="{DE3D1F90-122C-43F1-82C9-9BCC5D998ECF}" dt="2019-02-18T08:59:52.664" v="2497" actId="1076"/>
          <ac:picMkLst>
            <pc:docMk/>
            <pc:sldMk cId="2495503881" sldId="436"/>
            <ac:picMk id="26" creationId="{C6E113BC-ACBC-4165-ABFC-11754B3C1F35}"/>
          </ac:picMkLst>
        </pc:picChg>
        <pc:picChg chg="del mod topLvl">
          <ac:chgData name="Daniel Hurtubise" userId="00240ab5-46a8-4031-ab8b-61076acc223c" providerId="ADAL" clId="{DE3D1F90-122C-43F1-82C9-9BCC5D998ECF}" dt="2019-02-18T08:58:55.074" v="2418" actId="478"/>
          <ac:picMkLst>
            <pc:docMk/>
            <pc:sldMk cId="2495503881" sldId="436"/>
            <ac:picMk id="27" creationId="{9DC231CA-6B7C-4EAC-BA46-25B28CCEE4E2}"/>
          </ac:picMkLst>
        </pc:picChg>
        <pc:picChg chg="del mod topLvl">
          <ac:chgData name="Daniel Hurtubise" userId="00240ab5-46a8-4031-ab8b-61076acc223c" providerId="ADAL" clId="{DE3D1F90-122C-43F1-82C9-9BCC5D998ECF}" dt="2019-02-18T08:58:52.798" v="2415" actId="478"/>
          <ac:picMkLst>
            <pc:docMk/>
            <pc:sldMk cId="2495503881" sldId="436"/>
            <ac:picMk id="28" creationId="{47CE1A13-F24E-4F0A-8FED-3DC303030C79}"/>
          </ac:picMkLst>
        </pc:picChg>
        <pc:picChg chg="add mod">
          <ac:chgData name="Daniel Hurtubise" userId="00240ab5-46a8-4031-ab8b-61076acc223c" providerId="ADAL" clId="{DE3D1F90-122C-43F1-82C9-9BCC5D998ECF}" dt="2019-02-17T20:03:46.092" v="2171" actId="164"/>
          <ac:picMkLst>
            <pc:docMk/>
            <pc:sldMk cId="2495503881" sldId="436"/>
            <ac:picMk id="1026" creationId="{40ADFC36-C8FC-45A0-B18A-734FC148185A}"/>
          </ac:picMkLst>
        </pc:picChg>
        <pc:picChg chg="add mod">
          <ac:chgData name="Daniel Hurtubise" userId="00240ab5-46a8-4031-ab8b-61076acc223c" providerId="ADAL" clId="{DE3D1F90-122C-43F1-82C9-9BCC5D998ECF}" dt="2019-02-17T20:06:36.800" v="2177"/>
          <ac:picMkLst>
            <pc:docMk/>
            <pc:sldMk cId="2495503881" sldId="436"/>
            <ac:picMk id="1028" creationId="{2FB5F6AB-FEF6-4697-BD2F-1D0FC9695A21}"/>
          </ac:picMkLst>
        </pc:picChg>
        <pc:cxnChg chg="add mod">
          <ac:chgData name="Daniel Hurtubise" userId="00240ab5-46a8-4031-ab8b-61076acc223c" providerId="ADAL" clId="{DE3D1F90-122C-43F1-82C9-9BCC5D998ECF}" dt="2019-02-17T20:03:53.722" v="2172" actId="11529"/>
          <ac:cxnSpMkLst>
            <pc:docMk/>
            <pc:sldMk cId="2495503881" sldId="436"/>
            <ac:cxnSpMk id="17" creationId="{448F6023-9657-4445-B0C5-6E87346F4D3C}"/>
          </ac:cxnSpMkLst>
        </pc:cxnChg>
        <pc:cxnChg chg="add del mod">
          <ac:chgData name="Daniel Hurtubise" userId="00240ab5-46a8-4031-ab8b-61076acc223c" providerId="ADAL" clId="{DE3D1F90-122C-43F1-82C9-9BCC5D998ECF}" dt="2019-02-18T09:04:08.306" v="2547" actId="14100"/>
          <ac:cxnSpMkLst>
            <pc:docMk/>
            <pc:sldMk cId="2495503881" sldId="436"/>
            <ac:cxnSpMk id="18" creationId="{F4810631-CA5C-4B60-8B76-34861AA0CD66}"/>
          </ac:cxnSpMkLst>
        </pc:cxnChg>
        <pc:cxnChg chg="add mod">
          <ac:chgData name="Daniel Hurtubise" userId="00240ab5-46a8-4031-ab8b-61076acc223c" providerId="ADAL" clId="{DE3D1F90-122C-43F1-82C9-9BCC5D998ECF}" dt="2019-02-18T09:03:49.230" v="2536" actId="14100"/>
          <ac:cxnSpMkLst>
            <pc:docMk/>
            <pc:sldMk cId="2495503881" sldId="436"/>
            <ac:cxnSpMk id="19" creationId="{5096FD47-A14A-4813-A8A8-C32EBD27053A}"/>
          </ac:cxnSpMkLst>
        </pc:cxnChg>
        <pc:cxnChg chg="add del mod">
          <ac:chgData name="Daniel Hurtubise" userId="00240ab5-46a8-4031-ab8b-61076acc223c" providerId="ADAL" clId="{DE3D1F90-122C-43F1-82C9-9BCC5D998ECF}" dt="2019-02-18T09:03:57.331" v="2541" actId="478"/>
          <ac:cxnSpMkLst>
            <pc:docMk/>
            <pc:sldMk cId="2495503881" sldId="436"/>
            <ac:cxnSpMk id="21" creationId="{AF5D111A-1435-4B9C-AF31-0307209670E5}"/>
          </ac:cxnSpMkLst>
        </pc:cxnChg>
        <pc:cxnChg chg="add del mod">
          <ac:chgData name="Daniel Hurtubise" userId="00240ab5-46a8-4031-ab8b-61076acc223c" providerId="ADAL" clId="{DE3D1F90-122C-43F1-82C9-9BCC5D998ECF}" dt="2019-02-18T09:03:54.978" v="2539" actId="478"/>
          <ac:cxnSpMkLst>
            <pc:docMk/>
            <pc:sldMk cId="2495503881" sldId="436"/>
            <ac:cxnSpMk id="23" creationId="{3D58DB7F-D328-4E4C-AB83-EAEFDD0318DD}"/>
          </ac:cxnSpMkLst>
        </pc:cxnChg>
        <pc:cxnChg chg="add mod topLvl">
          <ac:chgData name="Daniel Hurtubise" userId="00240ab5-46a8-4031-ab8b-61076acc223c" providerId="ADAL" clId="{DE3D1F90-122C-43F1-82C9-9BCC5D998ECF}" dt="2019-02-18T09:04:18.382" v="2550" actId="14100"/>
          <ac:cxnSpMkLst>
            <pc:docMk/>
            <pc:sldMk cId="2495503881" sldId="436"/>
            <ac:cxnSpMk id="31" creationId="{93CD51EE-617B-46CD-B99F-41C420C0EAF6}"/>
          </ac:cxnSpMkLst>
        </pc:cxnChg>
        <pc:cxnChg chg="add mod">
          <ac:chgData name="Daniel Hurtubise" userId="00240ab5-46a8-4031-ab8b-61076acc223c" providerId="ADAL" clId="{DE3D1F90-122C-43F1-82C9-9BCC5D998ECF}" dt="2019-02-18T09:04:20.470" v="2551" actId="14100"/>
          <ac:cxnSpMkLst>
            <pc:docMk/>
            <pc:sldMk cId="2495503881" sldId="436"/>
            <ac:cxnSpMk id="34" creationId="{0BD72310-80DE-44E9-9BE6-6FAD1CAAA27B}"/>
          </ac:cxnSpMkLst>
        </pc:cxnChg>
        <pc:cxnChg chg="add mod topLvl">
          <ac:chgData name="Daniel Hurtubise" userId="00240ab5-46a8-4031-ab8b-61076acc223c" providerId="ADAL" clId="{DE3D1F90-122C-43F1-82C9-9BCC5D998ECF}" dt="2019-02-18T09:04:22.713" v="2552" actId="14100"/>
          <ac:cxnSpMkLst>
            <pc:docMk/>
            <pc:sldMk cId="2495503881" sldId="436"/>
            <ac:cxnSpMk id="1025" creationId="{F4BE6BF4-823A-471E-8EDF-D239DD4909A8}"/>
          </ac:cxnSpMkLst>
        </pc:cxnChg>
        <pc:cxnChg chg="add mod topLvl">
          <ac:chgData name="Daniel Hurtubise" userId="00240ab5-46a8-4031-ab8b-61076acc223c" providerId="ADAL" clId="{DE3D1F90-122C-43F1-82C9-9BCC5D998ECF}" dt="2019-02-18T09:04:25.086" v="2553" actId="14100"/>
          <ac:cxnSpMkLst>
            <pc:docMk/>
            <pc:sldMk cId="2495503881" sldId="436"/>
            <ac:cxnSpMk id="1029" creationId="{F68D5807-10C6-4524-95BA-BF407DD64769}"/>
          </ac:cxnSpMkLst>
        </pc:cxnChg>
      </pc:sldChg>
      <pc:sldChg chg="addSp modSp add ord modAnim">
        <pc:chgData name="Daniel Hurtubise" userId="00240ab5-46a8-4031-ab8b-61076acc223c" providerId="ADAL" clId="{DE3D1F90-122C-43F1-82C9-9BCC5D998ECF}" dt="2019-02-27T07:28:34.759" v="3175" actId="1035"/>
        <pc:sldMkLst>
          <pc:docMk/>
          <pc:sldMk cId="1055549853" sldId="437"/>
        </pc:sldMkLst>
        <pc:spChg chg="mod">
          <ac:chgData name="Daniel Hurtubise" userId="00240ab5-46a8-4031-ab8b-61076acc223c" providerId="ADAL" clId="{DE3D1F90-122C-43F1-82C9-9BCC5D998ECF}" dt="2019-02-17T20:12:18.130" v="2279" actId="20577"/>
          <ac:spMkLst>
            <pc:docMk/>
            <pc:sldMk cId="1055549853" sldId="437"/>
            <ac:spMk id="2" creationId="{6CC6FD55-4537-4C5B-9353-1FC19CA962B2}"/>
          </ac:spMkLst>
        </pc:spChg>
        <pc:spChg chg="add">
          <ac:chgData name="Daniel Hurtubise" userId="00240ab5-46a8-4031-ab8b-61076acc223c" providerId="ADAL" clId="{DE3D1F90-122C-43F1-82C9-9BCC5D998ECF}" dt="2019-02-17T20:19:25.362" v="2283"/>
          <ac:spMkLst>
            <pc:docMk/>
            <pc:sldMk cId="1055549853" sldId="437"/>
            <ac:spMk id="8" creationId="{D2D4499F-E968-44A0-9A60-84AB5BAEC35B}"/>
          </ac:spMkLst>
        </pc:spChg>
        <pc:grpChg chg="add">
          <ac:chgData name="Daniel Hurtubise" userId="00240ab5-46a8-4031-ab8b-61076acc223c" providerId="ADAL" clId="{DE3D1F90-122C-43F1-82C9-9BCC5D998ECF}" dt="2019-02-17T20:11:23.288" v="2212"/>
          <ac:grpSpMkLst>
            <pc:docMk/>
            <pc:sldMk cId="1055549853" sldId="437"/>
            <ac:grpSpMk id="3" creationId="{8D1BE29C-F80E-4D00-A7D4-3DBD069C5AB3}"/>
          </ac:grpSpMkLst>
        </pc:grpChg>
        <pc:grpChg chg="add mod">
          <ac:chgData name="Daniel Hurtubise" userId="00240ab5-46a8-4031-ab8b-61076acc223c" providerId="ADAL" clId="{DE3D1F90-122C-43F1-82C9-9BCC5D998ECF}" dt="2019-02-17T20:26:24.154" v="2292" actId="164"/>
          <ac:grpSpMkLst>
            <pc:docMk/>
            <pc:sldMk cId="1055549853" sldId="437"/>
            <ac:grpSpMk id="11" creationId="{585A3512-8B01-44C5-97EB-D5D880874436}"/>
          </ac:grpSpMkLst>
        </pc:grpChg>
        <pc:grpChg chg="add mod">
          <ac:chgData name="Daniel Hurtubise" userId="00240ab5-46a8-4031-ab8b-61076acc223c" providerId="ADAL" clId="{DE3D1F90-122C-43F1-82C9-9BCC5D998ECF}" dt="2019-02-27T07:28:34.759" v="3175" actId="1035"/>
          <ac:grpSpMkLst>
            <pc:docMk/>
            <pc:sldMk cId="1055549853" sldId="437"/>
            <ac:grpSpMk id="15" creationId="{3F1339C0-9148-43DE-9626-8DBD169C8D75}"/>
          </ac:grpSpMkLst>
        </pc:grpChg>
        <pc:grpChg chg="add mod">
          <ac:chgData name="Daniel Hurtubise" userId="00240ab5-46a8-4031-ab8b-61076acc223c" providerId="ADAL" clId="{DE3D1F90-122C-43F1-82C9-9BCC5D998ECF}" dt="2019-02-17T20:26:44.498" v="2293" actId="164"/>
          <ac:grpSpMkLst>
            <pc:docMk/>
            <pc:sldMk cId="1055549853" sldId="437"/>
            <ac:grpSpMk id="16" creationId="{5C7E997C-4C81-48A3-A523-1B7951FC7ED6}"/>
          </ac:grpSpMkLst>
        </pc:grpChg>
        <pc:grpChg chg="add mod">
          <ac:chgData name="Daniel Hurtubise" userId="00240ab5-46a8-4031-ab8b-61076acc223c" providerId="ADAL" clId="{DE3D1F90-122C-43F1-82C9-9BCC5D998ECF}" dt="2019-02-17T20:29:28.447" v="2311" actId="164"/>
          <ac:grpSpMkLst>
            <pc:docMk/>
            <pc:sldMk cId="1055549853" sldId="437"/>
            <ac:grpSpMk id="24" creationId="{6FB71506-3057-45C1-817A-A45737E807D2}"/>
          </ac:grpSpMkLst>
        </pc:grpChg>
        <pc:grpChg chg="add">
          <ac:chgData name="Daniel Hurtubise" userId="00240ab5-46a8-4031-ab8b-61076acc223c" providerId="ADAL" clId="{DE3D1F90-122C-43F1-82C9-9BCC5D998ECF}" dt="2019-02-17T20:28:43.668" v="2298"/>
          <ac:grpSpMkLst>
            <pc:docMk/>
            <pc:sldMk cId="1055549853" sldId="437"/>
            <ac:grpSpMk id="26" creationId="{1E7174FA-4F41-44A2-821C-4092A02156A8}"/>
          </ac:grpSpMkLst>
        </pc:grpChg>
        <pc:picChg chg="add">
          <ac:chgData name="Daniel Hurtubise" userId="00240ab5-46a8-4031-ab8b-61076acc223c" providerId="ADAL" clId="{DE3D1F90-122C-43F1-82C9-9BCC5D998ECF}" dt="2019-02-17T20:14:31.365" v="2282"/>
          <ac:picMkLst>
            <pc:docMk/>
            <pc:sldMk cId="1055549853" sldId="437"/>
            <ac:picMk id="9" creationId="{79DE6E87-68BD-491F-A415-77960EC09DFB}"/>
          </ac:picMkLst>
        </pc:picChg>
        <pc:picChg chg="add mod">
          <ac:chgData name="Daniel Hurtubise" userId="00240ab5-46a8-4031-ab8b-61076acc223c" providerId="ADAL" clId="{DE3D1F90-122C-43F1-82C9-9BCC5D998ECF}" dt="2019-02-17T20:26:44.498" v="2293" actId="164"/>
          <ac:picMkLst>
            <pc:docMk/>
            <pc:sldMk cId="1055549853" sldId="437"/>
            <ac:picMk id="10" creationId="{5EF04DBC-0297-4EE9-83F2-A3AB15ED78D0}"/>
          </ac:picMkLst>
        </pc:picChg>
        <pc:picChg chg="add mod">
          <ac:chgData name="Daniel Hurtubise" userId="00240ab5-46a8-4031-ab8b-61076acc223c" providerId="ADAL" clId="{DE3D1F90-122C-43F1-82C9-9BCC5D998ECF}" dt="2019-02-17T20:26:44.498" v="2293" actId="164"/>
          <ac:picMkLst>
            <pc:docMk/>
            <pc:sldMk cId="1055549853" sldId="437"/>
            <ac:picMk id="14" creationId="{DE482BD6-521C-4A00-ADD8-976722A285F2}"/>
          </ac:picMkLst>
        </pc:picChg>
        <pc:picChg chg="add">
          <ac:chgData name="Daniel Hurtubise" userId="00240ab5-46a8-4031-ab8b-61076acc223c" providerId="ADAL" clId="{DE3D1F90-122C-43F1-82C9-9BCC5D998ECF}" dt="2019-02-17T20:13:26.929" v="2280"/>
          <ac:picMkLst>
            <pc:docMk/>
            <pc:sldMk cId="1055549853" sldId="437"/>
            <ac:picMk id="2050" creationId="{5FB83249-F469-4EFC-8AC5-9115BCA8DFEC}"/>
          </ac:picMkLst>
        </pc:picChg>
        <pc:picChg chg="add mod">
          <ac:chgData name="Daniel Hurtubise" userId="00240ab5-46a8-4031-ab8b-61076acc223c" providerId="ADAL" clId="{DE3D1F90-122C-43F1-82C9-9BCC5D998ECF}" dt="2019-02-17T20:26:24.154" v="2292" actId="164"/>
          <ac:picMkLst>
            <pc:docMk/>
            <pc:sldMk cId="1055549853" sldId="437"/>
            <ac:picMk id="2052" creationId="{BF9A396D-E386-480E-81C1-AA2CCE5983B6}"/>
          </ac:picMkLst>
        </pc:picChg>
        <pc:cxnChg chg="add mod">
          <ac:chgData name="Daniel Hurtubise" userId="00240ab5-46a8-4031-ab8b-61076acc223c" providerId="ADAL" clId="{DE3D1F90-122C-43F1-82C9-9BCC5D998ECF}" dt="2019-02-17T20:13:44.147" v="2281" actId="11529"/>
          <ac:cxnSpMkLst>
            <pc:docMk/>
            <pc:sldMk cId="1055549853" sldId="437"/>
            <ac:cxnSpMk id="7" creationId="{DD8F1957-0629-44D2-AA0E-DC8F6414C46F}"/>
          </ac:cxnSpMkLst>
        </pc:cxnChg>
        <pc:cxnChg chg="add mod">
          <ac:chgData name="Daniel Hurtubise" userId="00240ab5-46a8-4031-ab8b-61076acc223c" providerId="ADAL" clId="{DE3D1F90-122C-43F1-82C9-9BCC5D998ECF}" dt="2019-02-18T09:11:01.109" v="2554" actId="692"/>
          <ac:cxnSpMkLst>
            <pc:docMk/>
            <pc:sldMk cId="1055549853" sldId="437"/>
            <ac:cxnSpMk id="18" creationId="{537300A6-8A97-4AD8-A785-F639F3C8B90D}"/>
          </ac:cxnSpMkLst>
        </pc:cxnChg>
        <pc:cxnChg chg="add mod">
          <ac:chgData name="Daniel Hurtubise" userId="00240ab5-46a8-4031-ab8b-61076acc223c" providerId="ADAL" clId="{DE3D1F90-122C-43F1-82C9-9BCC5D998ECF}" dt="2019-02-27T07:28:32.088" v="3165" actId="14100"/>
          <ac:cxnSpMkLst>
            <pc:docMk/>
            <pc:sldMk cId="1055549853" sldId="437"/>
            <ac:cxnSpMk id="20" creationId="{E1021D45-C595-4060-80A2-B9FA4BC69AEE}"/>
          </ac:cxnSpMkLst>
        </pc:cxnChg>
        <pc:cxnChg chg="add mod">
          <ac:chgData name="Daniel Hurtubise" userId="00240ab5-46a8-4031-ab8b-61076acc223c" providerId="ADAL" clId="{DE3D1F90-122C-43F1-82C9-9BCC5D998ECF}" dt="2019-02-18T09:11:07.855" v="2556" actId="692"/>
          <ac:cxnSpMkLst>
            <pc:docMk/>
            <pc:sldMk cId="1055549853" sldId="437"/>
            <ac:cxnSpMk id="22" creationId="{AF6F2F43-10F1-4713-BE43-A3A0FA119741}"/>
          </ac:cxnSpMkLst>
        </pc:cxnChg>
      </pc:sldChg>
      <pc:sldChg chg="modSp add">
        <pc:chgData name="Daniel Hurtubise" userId="00240ab5-46a8-4031-ab8b-61076acc223c" providerId="ADAL" clId="{DE3D1F90-122C-43F1-82C9-9BCC5D998ECF}" dt="2019-02-27T07:08:00.798" v="2978" actId="1035"/>
        <pc:sldMkLst>
          <pc:docMk/>
          <pc:sldMk cId="2334263289" sldId="438"/>
        </pc:sldMkLst>
        <pc:spChg chg="mod">
          <ac:chgData name="Daniel Hurtubise" userId="00240ab5-46a8-4031-ab8b-61076acc223c" providerId="ADAL" clId="{DE3D1F90-122C-43F1-82C9-9BCC5D998ECF}" dt="2019-02-19T20:52:09.564" v="2581" actId="404"/>
          <ac:spMkLst>
            <pc:docMk/>
            <pc:sldMk cId="2334263289" sldId="438"/>
            <ac:spMk id="3" creationId="{37CCC1D2-CFF6-4CE4-8C23-38248B842A3E}"/>
          </ac:spMkLst>
        </pc:spChg>
        <pc:spChg chg="mod">
          <ac:chgData name="Daniel Hurtubise" userId="00240ab5-46a8-4031-ab8b-61076acc223c" providerId="ADAL" clId="{DE3D1F90-122C-43F1-82C9-9BCC5D998ECF}" dt="2019-02-19T20:52:29.620" v="2583" actId="14100"/>
          <ac:spMkLst>
            <pc:docMk/>
            <pc:sldMk cId="2334263289" sldId="438"/>
            <ac:spMk id="7" creationId="{81F88F06-C028-4905-B077-D6F76FA2363C}"/>
          </ac:spMkLst>
        </pc:spChg>
        <pc:spChg chg="mod">
          <ac:chgData name="Daniel Hurtubise" userId="00240ab5-46a8-4031-ab8b-61076acc223c" providerId="ADAL" clId="{DE3D1F90-122C-43F1-82C9-9BCC5D998ECF}" dt="2019-02-19T20:52:31.636" v="2584" actId="14100"/>
          <ac:spMkLst>
            <pc:docMk/>
            <pc:sldMk cId="2334263289" sldId="438"/>
            <ac:spMk id="8" creationId="{A2FC2011-DAF2-45CA-803A-C759933388D0}"/>
          </ac:spMkLst>
        </pc:spChg>
        <pc:spChg chg="mod">
          <ac:chgData name="Daniel Hurtubise" userId="00240ab5-46a8-4031-ab8b-61076acc223c" providerId="ADAL" clId="{DE3D1F90-122C-43F1-82C9-9BCC5D998ECF}" dt="2019-02-19T20:52:27.426" v="2582" actId="14100"/>
          <ac:spMkLst>
            <pc:docMk/>
            <pc:sldMk cId="2334263289" sldId="438"/>
            <ac:spMk id="9" creationId="{99A539CB-3F50-4E7C-A191-8A94439E0B3D}"/>
          </ac:spMkLst>
        </pc:spChg>
        <pc:spChg chg="mod">
          <ac:chgData name="Daniel Hurtubise" userId="00240ab5-46a8-4031-ab8b-61076acc223c" providerId="ADAL" clId="{DE3D1F90-122C-43F1-82C9-9BCC5D998ECF}" dt="2019-02-19T20:52:33.625" v="2585" actId="14100"/>
          <ac:spMkLst>
            <pc:docMk/>
            <pc:sldMk cId="2334263289" sldId="438"/>
            <ac:spMk id="10" creationId="{AB5131B6-E8CF-4EBE-990A-237CDAF74C40}"/>
          </ac:spMkLst>
        </pc:spChg>
        <pc:spChg chg="mod">
          <ac:chgData name="Daniel Hurtubise" userId="00240ab5-46a8-4031-ab8b-61076acc223c" providerId="ADAL" clId="{DE3D1F90-122C-43F1-82C9-9BCC5D998ECF}" dt="2019-02-27T07:08:00.798" v="2978" actId="1035"/>
          <ac:spMkLst>
            <pc:docMk/>
            <pc:sldMk cId="2334263289" sldId="438"/>
            <ac:spMk id="12" creationId="{0CE71195-DC9D-4844-942A-2AF806F1D2BB}"/>
          </ac:spMkLst>
        </pc:spChg>
        <pc:spChg chg="mod">
          <ac:chgData name="Daniel Hurtubise" userId="00240ab5-46a8-4031-ab8b-61076acc223c" providerId="ADAL" clId="{DE3D1F90-122C-43F1-82C9-9BCC5D998ECF}" dt="2019-02-27T07:08:00.798" v="2978" actId="1035"/>
          <ac:spMkLst>
            <pc:docMk/>
            <pc:sldMk cId="2334263289" sldId="438"/>
            <ac:spMk id="15" creationId="{73867C54-D372-4396-A922-64A8EFE5FC61}"/>
          </ac:spMkLst>
        </pc:spChg>
        <pc:spChg chg="mod">
          <ac:chgData name="Daniel Hurtubise" userId="00240ab5-46a8-4031-ab8b-61076acc223c" providerId="ADAL" clId="{DE3D1F90-122C-43F1-82C9-9BCC5D998ECF}" dt="2019-02-27T07:08:00.798" v="2978" actId="1035"/>
          <ac:spMkLst>
            <pc:docMk/>
            <pc:sldMk cId="2334263289" sldId="438"/>
            <ac:spMk id="16" creationId="{4B681D73-3C40-4837-A6E0-05E53DD1517F}"/>
          </ac:spMkLst>
        </pc:spChg>
        <pc:spChg chg="mod">
          <ac:chgData name="Daniel Hurtubise" userId="00240ab5-46a8-4031-ab8b-61076acc223c" providerId="ADAL" clId="{DE3D1F90-122C-43F1-82C9-9BCC5D998ECF}" dt="2019-02-27T07:08:00.798" v="2978" actId="1035"/>
          <ac:spMkLst>
            <pc:docMk/>
            <pc:sldMk cId="2334263289" sldId="438"/>
            <ac:spMk id="17" creationId="{F34FB534-B4C2-4602-ABA6-10F59EC05E45}"/>
          </ac:spMkLst>
        </pc:spChg>
        <pc:picChg chg="mod">
          <ac:chgData name="Daniel Hurtubise" userId="00240ab5-46a8-4031-ab8b-61076acc223c" providerId="ADAL" clId="{DE3D1F90-122C-43F1-82C9-9BCC5D998ECF}" dt="2019-02-27T07:07:44.136" v="2957" actId="1076"/>
          <ac:picMkLst>
            <pc:docMk/>
            <pc:sldMk cId="2334263289" sldId="438"/>
            <ac:picMk id="5" creationId="{7B9BAE5E-B050-4CF9-9FDB-900657D44453}"/>
          </ac:picMkLst>
        </pc:picChg>
      </pc:sldChg>
      <pc:sldChg chg="addSp delSp modSp add ord">
        <pc:chgData name="Daniel Hurtubise" userId="00240ab5-46a8-4031-ab8b-61076acc223c" providerId="ADAL" clId="{DE3D1F90-122C-43F1-82C9-9BCC5D998ECF}" dt="2019-02-27T07:46:23.144" v="3250" actId="1036"/>
        <pc:sldMkLst>
          <pc:docMk/>
          <pc:sldMk cId="3556023527" sldId="439"/>
        </pc:sldMkLst>
        <pc:spChg chg="add del mod">
          <ac:chgData name="Daniel Hurtubise" userId="00240ab5-46a8-4031-ab8b-61076acc223c" providerId="ADAL" clId="{DE3D1F90-122C-43F1-82C9-9BCC5D998ECF}" dt="2019-02-27T07:45:22.737" v="3245" actId="478"/>
          <ac:spMkLst>
            <pc:docMk/>
            <pc:sldMk cId="3556023527" sldId="439"/>
            <ac:spMk id="3" creationId="{A4CDA87C-BBE6-45D5-9BDD-B8AF120F9C4C}"/>
          </ac:spMkLst>
        </pc:spChg>
        <pc:picChg chg="del">
          <ac:chgData name="Daniel Hurtubise" userId="00240ab5-46a8-4031-ab8b-61076acc223c" providerId="ADAL" clId="{DE3D1F90-122C-43F1-82C9-9BCC5D998ECF}" dt="2019-02-19T21:18:45.821" v="2764" actId="478"/>
          <ac:picMkLst>
            <pc:docMk/>
            <pc:sldMk cId="3556023527" sldId="439"/>
            <ac:picMk id="4" creationId="{00000000-0000-0000-0000-000000000000}"/>
          </ac:picMkLst>
        </pc:picChg>
        <pc:picChg chg="add mod">
          <ac:chgData name="Daniel Hurtubise" userId="00240ab5-46a8-4031-ab8b-61076acc223c" providerId="ADAL" clId="{DE3D1F90-122C-43F1-82C9-9BCC5D998ECF}" dt="2019-02-27T07:46:23.144" v="3250" actId="1036"/>
          <ac:picMkLst>
            <pc:docMk/>
            <pc:sldMk cId="3556023527" sldId="439"/>
            <ac:picMk id="4" creationId="{86433389-544C-425F-97E3-CBC2171A153B}"/>
          </ac:picMkLst>
        </pc:picChg>
        <pc:picChg chg="del">
          <ac:chgData name="Daniel Hurtubise" userId="00240ab5-46a8-4031-ab8b-61076acc223c" providerId="ADAL" clId="{DE3D1F90-122C-43F1-82C9-9BCC5D998ECF}" dt="2019-02-19T21:18:43.777" v="2763" actId="478"/>
          <ac:picMkLst>
            <pc:docMk/>
            <pc:sldMk cId="3556023527" sldId="439"/>
            <ac:picMk id="7" creationId="{666463D4-7C50-4F44-AE50-FB90E0338146}"/>
          </ac:picMkLst>
        </pc:picChg>
        <pc:picChg chg="add mod">
          <ac:chgData name="Daniel Hurtubise" userId="00240ab5-46a8-4031-ab8b-61076acc223c" providerId="ADAL" clId="{DE3D1F90-122C-43F1-82C9-9BCC5D998ECF}" dt="2019-02-19T21:19:11.583" v="2766" actId="1076"/>
          <ac:picMkLst>
            <pc:docMk/>
            <pc:sldMk cId="3556023527" sldId="439"/>
            <ac:picMk id="8" creationId="{59EC25C1-85E1-4F6A-94B5-E3C0563762EA}"/>
          </ac:picMkLst>
        </pc:picChg>
      </pc:sldChg>
      <pc:sldChg chg="addSp delSp modSp add">
        <pc:chgData name="Daniel Hurtubise" userId="00240ab5-46a8-4031-ab8b-61076acc223c" providerId="ADAL" clId="{DE3D1F90-122C-43F1-82C9-9BCC5D998ECF}" dt="2019-02-27T07:53:54.722" v="3259" actId="1076"/>
        <pc:sldMkLst>
          <pc:docMk/>
          <pc:sldMk cId="2237651441" sldId="440"/>
        </pc:sldMkLst>
        <pc:spChg chg="mod">
          <ac:chgData name="Daniel Hurtubise" userId="00240ab5-46a8-4031-ab8b-61076acc223c" providerId="ADAL" clId="{DE3D1F90-122C-43F1-82C9-9BCC5D998ECF}" dt="2019-02-19T21:21:27.440" v="2820" actId="20577"/>
          <ac:spMkLst>
            <pc:docMk/>
            <pc:sldMk cId="2237651441" sldId="440"/>
            <ac:spMk id="2" creationId="{00000000-0000-0000-0000-000000000000}"/>
          </ac:spMkLst>
        </pc:spChg>
        <pc:grpChg chg="add mod">
          <ac:chgData name="Daniel Hurtubise" userId="00240ab5-46a8-4031-ab8b-61076acc223c" providerId="ADAL" clId="{DE3D1F90-122C-43F1-82C9-9BCC5D998ECF}" dt="2019-02-27T07:53:54.722" v="3259" actId="1076"/>
          <ac:grpSpMkLst>
            <pc:docMk/>
            <pc:sldMk cId="2237651441" sldId="440"/>
            <ac:grpSpMk id="5" creationId="{78866518-1129-458F-9308-4E8DDB0C7CD2}"/>
          </ac:grpSpMkLst>
        </pc:grpChg>
        <pc:picChg chg="del">
          <ac:chgData name="Daniel Hurtubise" userId="00240ab5-46a8-4031-ab8b-61076acc223c" providerId="ADAL" clId="{DE3D1F90-122C-43F1-82C9-9BCC5D998ECF}" dt="2019-02-19T21:21:47.163" v="2822" actId="478"/>
          <ac:picMkLst>
            <pc:docMk/>
            <pc:sldMk cId="2237651441" sldId="440"/>
            <ac:picMk id="4" creationId="{00000000-0000-0000-0000-000000000000}"/>
          </ac:picMkLst>
        </pc:picChg>
        <pc:picChg chg="del">
          <ac:chgData name="Daniel Hurtubise" userId="00240ab5-46a8-4031-ab8b-61076acc223c" providerId="ADAL" clId="{DE3D1F90-122C-43F1-82C9-9BCC5D998ECF}" dt="2019-02-19T21:21:18.764" v="2809" actId="478"/>
          <ac:picMkLst>
            <pc:docMk/>
            <pc:sldMk cId="2237651441" sldId="440"/>
            <ac:picMk id="5" creationId="{00000000-0000-0000-0000-000000000000}"/>
          </ac:picMkLst>
        </pc:picChg>
        <pc:picChg chg="del">
          <ac:chgData name="Daniel Hurtubise" userId="00240ab5-46a8-4031-ab8b-61076acc223c" providerId="ADAL" clId="{DE3D1F90-122C-43F1-82C9-9BCC5D998ECF}" dt="2019-02-19T21:21:20.664" v="2810" actId="478"/>
          <ac:picMkLst>
            <pc:docMk/>
            <pc:sldMk cId="2237651441" sldId="440"/>
            <ac:picMk id="6" creationId="{51E7DEAC-1C48-4BAC-9E0E-FD82A0360F57}"/>
          </ac:picMkLst>
        </pc:picChg>
        <pc:picChg chg="mod">
          <ac:chgData name="Daniel Hurtubise" userId="00240ab5-46a8-4031-ab8b-61076acc223c" providerId="ADAL" clId="{DE3D1F90-122C-43F1-82C9-9BCC5D998ECF}" dt="2019-02-19T21:21:23.117" v="2811" actId="1076"/>
          <ac:picMkLst>
            <pc:docMk/>
            <pc:sldMk cId="2237651441" sldId="440"/>
            <ac:picMk id="7" creationId="{F414C524-E26B-46BD-8996-74199FC8E25B}"/>
          </ac:picMkLst>
        </pc:picChg>
        <pc:picChg chg="add mod">
          <ac:chgData name="Daniel Hurtubise" userId="00240ab5-46a8-4031-ab8b-61076acc223c" providerId="ADAL" clId="{DE3D1F90-122C-43F1-82C9-9BCC5D998ECF}" dt="2019-02-19T21:21:58.159" v="2833" actId="1035"/>
          <ac:picMkLst>
            <pc:docMk/>
            <pc:sldMk cId="2237651441" sldId="440"/>
            <ac:picMk id="1026" creationId="{2584838C-2F57-4B50-AA12-F5D4C51D6A53}"/>
          </ac:picMkLst>
        </pc:picChg>
      </pc:sldChg>
      <pc:sldMasterChg chg="addSp delSp modSp delSldLayout modSldLayout">
        <pc:chgData name="Daniel Hurtubise" userId="00240ab5-46a8-4031-ab8b-61076acc223c" providerId="ADAL" clId="{DE3D1F90-122C-43F1-82C9-9BCC5D998ECF}" dt="2019-02-19T20:49:49.967" v="2567" actId="2696"/>
        <pc:sldMasterMkLst>
          <pc:docMk/>
          <pc:sldMasterMk cId="882801370" sldId="2147483648"/>
        </pc:sldMasterMkLst>
        <pc:spChg chg="mod">
          <ac:chgData name="Daniel Hurtubise" userId="00240ab5-46a8-4031-ab8b-61076acc223c" providerId="ADAL" clId="{DE3D1F90-122C-43F1-82C9-9BCC5D998ECF}" dt="2019-02-09T15:52:20.619" v="1097" actId="2711"/>
          <ac:spMkLst>
            <pc:docMk/>
            <pc:sldMasterMk cId="882801370" sldId="2147483648"/>
            <ac:spMk id="2" creationId="{00000000-0000-0000-0000-000000000000}"/>
          </ac:spMkLst>
        </pc:spChg>
        <pc:spChg chg="mod">
          <ac:chgData name="Daniel Hurtubise" userId="00240ab5-46a8-4031-ab8b-61076acc223c" providerId="ADAL" clId="{DE3D1F90-122C-43F1-82C9-9BCC5D998ECF}" dt="2019-02-09T15:52:25.604" v="1099" actId="2711"/>
          <ac:spMkLst>
            <pc:docMk/>
            <pc:sldMasterMk cId="882801370" sldId="2147483648"/>
            <ac:spMk id="3" creationId="{00000000-0000-0000-0000-000000000000}"/>
          </ac:spMkLst>
        </pc:spChg>
        <pc:spChg chg="add del mod">
          <ac:chgData name="Daniel Hurtubise" userId="00240ab5-46a8-4031-ab8b-61076acc223c" providerId="ADAL" clId="{DE3D1F90-122C-43F1-82C9-9BCC5D998ECF}" dt="2019-02-09T13:14:37.087" v="853" actId="478"/>
          <ac:spMkLst>
            <pc:docMk/>
            <pc:sldMasterMk cId="882801370" sldId="2147483648"/>
            <ac:spMk id="4" creationId="{70131E91-E09D-4571-97A3-DEE9994E59C2}"/>
          </ac:spMkLst>
        </pc:spChg>
        <pc:sldLayoutChg chg="addSp delSp modSp">
          <pc:chgData name="Daniel Hurtubise" userId="00240ab5-46a8-4031-ab8b-61076acc223c" providerId="ADAL" clId="{DE3D1F90-122C-43F1-82C9-9BCC5D998ECF}" dt="2019-02-09T15:54:20.291" v="1121" actId="14100"/>
          <pc:sldLayoutMkLst>
            <pc:docMk/>
            <pc:sldMasterMk cId="882801370" sldId="2147483648"/>
            <pc:sldLayoutMk cId="3543407593" sldId="2147483650"/>
          </pc:sldLayoutMkLst>
          <pc:spChg chg="mod">
            <ac:chgData name="Daniel Hurtubise" userId="00240ab5-46a8-4031-ab8b-61076acc223c" providerId="ADAL" clId="{DE3D1F90-122C-43F1-82C9-9BCC5D998ECF}" dt="2019-02-09T15:51:08.179" v="1088" actId="14100"/>
            <ac:spMkLst>
              <pc:docMk/>
              <pc:sldMasterMk cId="882801370" sldId="2147483648"/>
              <pc:sldLayoutMk cId="3543407593" sldId="2147483650"/>
              <ac:spMk id="2" creationId="{00000000-0000-0000-0000-000000000000}"/>
            </ac:spMkLst>
          </pc:spChg>
          <pc:spChg chg="mod">
            <ac:chgData name="Daniel Hurtubise" userId="00240ab5-46a8-4031-ab8b-61076acc223c" providerId="ADAL" clId="{DE3D1F90-122C-43F1-82C9-9BCC5D998ECF}" dt="2019-02-09T15:54:20.291" v="1121" actId="14100"/>
            <ac:spMkLst>
              <pc:docMk/>
              <pc:sldMasterMk cId="882801370" sldId="2147483648"/>
              <pc:sldLayoutMk cId="3543407593" sldId="2147483650"/>
              <ac:spMk id="3" creationId="{00000000-0000-0000-0000-000000000000}"/>
            </ac:spMkLst>
          </pc:spChg>
          <pc:spChg chg="add del">
            <ac:chgData name="Daniel Hurtubise" userId="00240ab5-46a8-4031-ab8b-61076acc223c" providerId="ADAL" clId="{DE3D1F90-122C-43F1-82C9-9BCC5D998ECF}" dt="2019-02-09T15:50:55.057" v="1083"/>
            <ac:spMkLst>
              <pc:docMk/>
              <pc:sldMasterMk cId="882801370" sldId="2147483648"/>
              <pc:sldLayoutMk cId="3543407593" sldId="2147483650"/>
              <ac:spMk id="4" creationId="{6FDA9072-BFBD-4ABF-9E16-F3781EF9996D}"/>
            </ac:spMkLst>
          </pc:spChg>
          <pc:spChg chg="add">
            <ac:chgData name="Daniel Hurtubise" userId="00240ab5-46a8-4031-ab8b-61076acc223c" providerId="ADAL" clId="{DE3D1F90-122C-43F1-82C9-9BCC5D998ECF}" dt="2019-02-09T15:51:18.201" v="1092"/>
            <ac:spMkLst>
              <pc:docMk/>
              <pc:sldMasterMk cId="882801370" sldId="2147483648"/>
              <pc:sldLayoutMk cId="3543407593" sldId="2147483650"/>
              <ac:spMk id="5" creationId="{0DF69EF6-E99D-42AB-A461-67755358714B}"/>
            </ac:spMkLst>
          </pc:spChg>
        </pc:sldLayoutChg>
        <pc:sldLayoutChg chg="addSp modSp">
          <pc:chgData name="Daniel Hurtubise" userId="00240ab5-46a8-4031-ab8b-61076acc223c" providerId="ADAL" clId="{DE3D1F90-122C-43F1-82C9-9BCC5D998ECF}" dt="2019-02-09T16:44:38.603" v="1462" actId="14100"/>
          <pc:sldLayoutMkLst>
            <pc:docMk/>
            <pc:sldMasterMk cId="882801370" sldId="2147483648"/>
            <pc:sldLayoutMk cId="4041817764" sldId="2147483652"/>
          </pc:sldLayoutMkLst>
          <pc:spChg chg="mod">
            <ac:chgData name="Daniel Hurtubise" userId="00240ab5-46a8-4031-ab8b-61076acc223c" providerId="ADAL" clId="{DE3D1F90-122C-43F1-82C9-9BCC5D998ECF}" dt="2019-02-09T16:44:21.438" v="1456" actId="14100"/>
            <ac:spMkLst>
              <pc:docMk/>
              <pc:sldMasterMk cId="882801370" sldId="2147483648"/>
              <pc:sldLayoutMk cId="4041817764" sldId="2147483652"/>
              <ac:spMk id="2" creationId="{00000000-0000-0000-0000-000000000000}"/>
            </ac:spMkLst>
          </pc:spChg>
          <pc:spChg chg="mod">
            <ac:chgData name="Daniel Hurtubise" userId="00240ab5-46a8-4031-ab8b-61076acc223c" providerId="ADAL" clId="{DE3D1F90-122C-43F1-82C9-9BCC5D998ECF}" dt="2019-02-09T16:44:38.603" v="1462" actId="14100"/>
            <ac:spMkLst>
              <pc:docMk/>
              <pc:sldMasterMk cId="882801370" sldId="2147483648"/>
              <pc:sldLayoutMk cId="4041817764" sldId="2147483652"/>
              <ac:spMk id="3" creationId="{00000000-0000-0000-0000-000000000000}"/>
            </ac:spMkLst>
          </pc:spChg>
          <pc:spChg chg="mod">
            <ac:chgData name="Daniel Hurtubise" userId="00240ab5-46a8-4031-ab8b-61076acc223c" providerId="ADAL" clId="{DE3D1F90-122C-43F1-82C9-9BCC5D998ECF}" dt="2019-02-09T16:44:36.419" v="1461" actId="14100"/>
            <ac:spMkLst>
              <pc:docMk/>
              <pc:sldMasterMk cId="882801370" sldId="2147483648"/>
              <pc:sldLayoutMk cId="4041817764" sldId="2147483652"/>
              <ac:spMk id="4" creationId="{00000000-0000-0000-0000-000000000000}"/>
            </ac:spMkLst>
          </pc:spChg>
          <pc:spChg chg="add">
            <ac:chgData name="Daniel Hurtubise" userId="00240ab5-46a8-4031-ab8b-61076acc223c" providerId="ADAL" clId="{DE3D1F90-122C-43F1-82C9-9BCC5D998ECF}" dt="2019-02-09T16:44:17.499" v="1455"/>
            <ac:spMkLst>
              <pc:docMk/>
              <pc:sldMasterMk cId="882801370" sldId="2147483648"/>
              <pc:sldLayoutMk cId="4041817764" sldId="2147483652"/>
              <ac:spMk id="5" creationId="{B2EE3D1D-121E-465A-9740-8E42FFD45A7D}"/>
            </ac:spMkLst>
          </pc:spChg>
        </pc:sldLayoutChg>
        <pc:sldLayoutChg chg="addSp">
          <pc:chgData name="Daniel Hurtubise" userId="00240ab5-46a8-4031-ab8b-61076acc223c" providerId="ADAL" clId="{DE3D1F90-122C-43F1-82C9-9BCC5D998ECF}" dt="2019-02-09T16:44:58.692" v="1463"/>
          <pc:sldLayoutMkLst>
            <pc:docMk/>
            <pc:sldMasterMk cId="882801370" sldId="2147483648"/>
            <pc:sldLayoutMk cId="2802868917" sldId="2147483653"/>
          </pc:sldLayoutMkLst>
          <pc:spChg chg="add">
            <ac:chgData name="Daniel Hurtubise" userId="00240ab5-46a8-4031-ab8b-61076acc223c" providerId="ADAL" clId="{DE3D1F90-122C-43F1-82C9-9BCC5D998ECF}" dt="2019-02-09T16:44:58.692" v="1463"/>
            <ac:spMkLst>
              <pc:docMk/>
              <pc:sldMasterMk cId="882801370" sldId="2147483648"/>
              <pc:sldLayoutMk cId="2802868917" sldId="2147483653"/>
              <ac:spMk id="7" creationId="{08444DD2-AF09-4B54-A6AA-7F27B2A62825}"/>
            </ac:spMkLst>
          </pc:spChg>
        </pc:sldLayoutChg>
        <pc:sldLayoutChg chg="addSp delSp">
          <pc:chgData name="Daniel Hurtubise" userId="00240ab5-46a8-4031-ab8b-61076acc223c" providerId="ADAL" clId="{DE3D1F90-122C-43F1-82C9-9BCC5D998ECF}" dt="2019-02-09T15:51:24.845" v="1094"/>
          <pc:sldLayoutMkLst>
            <pc:docMk/>
            <pc:sldMasterMk cId="882801370" sldId="2147483648"/>
            <pc:sldLayoutMk cId="3062312520" sldId="2147483654"/>
          </pc:sldLayoutMkLst>
          <pc:spChg chg="add del">
            <ac:chgData name="Daniel Hurtubise" userId="00240ab5-46a8-4031-ab8b-61076acc223c" providerId="ADAL" clId="{DE3D1F90-122C-43F1-82C9-9BCC5D998ECF}" dt="2019-02-09T15:51:24.845" v="1094"/>
            <ac:spMkLst>
              <pc:docMk/>
              <pc:sldMasterMk cId="882801370" sldId="2147483648"/>
              <pc:sldLayoutMk cId="3062312520" sldId="2147483654"/>
              <ac:spMk id="4" creationId="{C6C1040F-B636-4AB8-8F5E-383C9CEB4CBA}"/>
            </ac:spMkLst>
          </pc:spChg>
        </pc:sldLayoutChg>
        <pc:sldLayoutChg chg="addSp modSp">
          <pc:chgData name="Daniel Hurtubise" userId="00240ab5-46a8-4031-ab8b-61076acc223c" providerId="ADAL" clId="{DE3D1F90-122C-43F1-82C9-9BCC5D998ECF}" dt="2019-02-09T13:15:13.486" v="856" actId="14100"/>
          <pc:sldLayoutMkLst>
            <pc:docMk/>
            <pc:sldMasterMk cId="882801370" sldId="2147483648"/>
            <pc:sldLayoutMk cId="1703606567" sldId="2147483659"/>
          </pc:sldLayoutMkLst>
          <pc:spChg chg="mod">
            <ac:chgData name="Daniel Hurtubise" userId="00240ab5-46a8-4031-ab8b-61076acc223c" providerId="ADAL" clId="{DE3D1F90-122C-43F1-82C9-9BCC5D998ECF}" dt="2019-02-09T13:10:35.716" v="826" actId="14100"/>
            <ac:spMkLst>
              <pc:docMk/>
              <pc:sldMasterMk cId="882801370" sldId="2147483648"/>
              <pc:sldLayoutMk cId="1703606567" sldId="2147483659"/>
              <ac:spMk id="2" creationId="{00000000-0000-0000-0000-000000000000}"/>
            </ac:spMkLst>
          </pc:spChg>
          <pc:spChg chg="add mod">
            <ac:chgData name="Daniel Hurtubise" userId="00240ab5-46a8-4031-ab8b-61076acc223c" providerId="ADAL" clId="{DE3D1F90-122C-43F1-82C9-9BCC5D998ECF}" dt="2019-02-09T13:15:13.486" v="856" actId="14100"/>
            <ac:spMkLst>
              <pc:docMk/>
              <pc:sldMasterMk cId="882801370" sldId="2147483648"/>
              <pc:sldLayoutMk cId="1703606567" sldId="2147483659"/>
              <ac:spMk id="3" creationId="{362DEDAC-DB39-4AAF-BE68-BD10C905EA86}"/>
            </ac:spMkLst>
          </pc:sp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85558" cy="485232"/>
          </a:xfrm>
          <a:prstGeom prst="rect">
            <a:avLst/>
          </a:prstGeom>
        </p:spPr>
        <p:txBody>
          <a:bodyPr vert="horz" lIns="94631" tIns="47316" rIns="94631" bIns="47316" rtlCol="0"/>
          <a:lstStyle>
            <a:lvl1pPr algn="l">
              <a:defRPr sz="1200"/>
            </a:lvl1pPr>
          </a:lstStyle>
          <a:p>
            <a:endParaRPr lang="fr-FR"/>
          </a:p>
        </p:txBody>
      </p:sp>
      <p:sp>
        <p:nvSpPr>
          <p:cNvPr id="3" name="Espace réservé de la date 2"/>
          <p:cNvSpPr>
            <a:spLocks noGrp="1"/>
          </p:cNvSpPr>
          <p:nvPr>
            <p:ph type="dt" sz="quarter" idx="1"/>
          </p:nvPr>
        </p:nvSpPr>
        <p:spPr>
          <a:xfrm>
            <a:off x="3902597" y="0"/>
            <a:ext cx="2985558" cy="485232"/>
          </a:xfrm>
          <a:prstGeom prst="rect">
            <a:avLst/>
          </a:prstGeom>
        </p:spPr>
        <p:txBody>
          <a:bodyPr vert="horz" lIns="94631" tIns="47316" rIns="94631" bIns="47316" rtlCol="0"/>
          <a:lstStyle>
            <a:lvl1pPr algn="r">
              <a:defRPr sz="1200"/>
            </a:lvl1pPr>
          </a:lstStyle>
          <a:p>
            <a:fld id="{04159AC4-A698-4B62-93CA-1A15DFC1FB52}" type="datetimeFigureOut">
              <a:rPr lang="fr-FR" smtClean="0"/>
              <a:t>17/06/2019</a:t>
            </a:fld>
            <a:endParaRPr lang="fr-FR"/>
          </a:p>
        </p:txBody>
      </p:sp>
      <p:sp>
        <p:nvSpPr>
          <p:cNvPr id="4" name="Espace réservé du pied de page 3"/>
          <p:cNvSpPr>
            <a:spLocks noGrp="1"/>
          </p:cNvSpPr>
          <p:nvPr>
            <p:ph type="ftr" sz="quarter" idx="2"/>
          </p:nvPr>
        </p:nvSpPr>
        <p:spPr>
          <a:xfrm>
            <a:off x="0" y="9185820"/>
            <a:ext cx="2985558" cy="485231"/>
          </a:xfrm>
          <a:prstGeom prst="rect">
            <a:avLst/>
          </a:prstGeom>
        </p:spPr>
        <p:txBody>
          <a:bodyPr vert="horz" lIns="94631" tIns="47316" rIns="94631" bIns="4731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02597" y="9185820"/>
            <a:ext cx="2985558" cy="485231"/>
          </a:xfrm>
          <a:prstGeom prst="rect">
            <a:avLst/>
          </a:prstGeom>
        </p:spPr>
        <p:txBody>
          <a:bodyPr vert="horz" lIns="94631" tIns="47316" rIns="94631" bIns="47316" rtlCol="0" anchor="b"/>
          <a:lstStyle>
            <a:lvl1pPr algn="r">
              <a:defRPr sz="1200"/>
            </a:lvl1pPr>
          </a:lstStyle>
          <a:p>
            <a:fld id="{1FD0A97F-9CB3-4D51-8178-D038AF0A1FAD}" type="slidenum">
              <a:rPr lang="fr-FR" smtClean="0"/>
              <a:t>‹#›</a:t>
            </a:fld>
            <a:endParaRPr lang="fr-FR"/>
          </a:p>
        </p:txBody>
      </p:sp>
    </p:spTree>
    <p:extLst>
      <p:ext uri="{BB962C8B-B14F-4D97-AF65-F5344CB8AC3E}">
        <p14:creationId xmlns:p14="http://schemas.microsoft.com/office/powerpoint/2010/main" val="353207660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5558" cy="485232"/>
          </a:xfrm>
          <a:prstGeom prst="rect">
            <a:avLst/>
          </a:prstGeom>
        </p:spPr>
        <p:txBody>
          <a:bodyPr vert="horz" lIns="94631" tIns="47316" rIns="94631" bIns="47316" rtlCol="0"/>
          <a:lstStyle>
            <a:lvl1pPr algn="l">
              <a:defRPr sz="1200"/>
            </a:lvl1pPr>
          </a:lstStyle>
          <a:p>
            <a:endParaRPr lang="fr-CA"/>
          </a:p>
        </p:txBody>
      </p:sp>
      <p:sp>
        <p:nvSpPr>
          <p:cNvPr id="3" name="Date Placeholder 2"/>
          <p:cNvSpPr>
            <a:spLocks noGrp="1"/>
          </p:cNvSpPr>
          <p:nvPr>
            <p:ph type="dt" idx="1"/>
          </p:nvPr>
        </p:nvSpPr>
        <p:spPr>
          <a:xfrm>
            <a:off x="3902597" y="0"/>
            <a:ext cx="2985558" cy="485232"/>
          </a:xfrm>
          <a:prstGeom prst="rect">
            <a:avLst/>
          </a:prstGeom>
        </p:spPr>
        <p:txBody>
          <a:bodyPr vert="horz" lIns="94631" tIns="47316" rIns="94631" bIns="47316" rtlCol="0"/>
          <a:lstStyle>
            <a:lvl1pPr algn="r">
              <a:defRPr sz="1200"/>
            </a:lvl1pPr>
          </a:lstStyle>
          <a:p>
            <a:fld id="{1CEC3DA9-BB70-46BB-908A-73C89E6E9E23}" type="datetimeFigureOut">
              <a:rPr lang="fr-CA" smtClean="0"/>
              <a:t>2019-06-17</a:t>
            </a:fld>
            <a:endParaRPr lang="fr-CA"/>
          </a:p>
        </p:txBody>
      </p:sp>
      <p:sp>
        <p:nvSpPr>
          <p:cNvPr id="4" name="Slide Image Placeholder 3"/>
          <p:cNvSpPr>
            <a:spLocks noGrp="1" noRot="1" noChangeAspect="1"/>
          </p:cNvSpPr>
          <p:nvPr>
            <p:ph type="sldImg" idx="2"/>
          </p:nvPr>
        </p:nvSpPr>
        <p:spPr>
          <a:xfrm>
            <a:off x="542925" y="1208088"/>
            <a:ext cx="5803900" cy="3265487"/>
          </a:xfrm>
          <a:prstGeom prst="rect">
            <a:avLst/>
          </a:prstGeom>
          <a:noFill/>
          <a:ln w="12700">
            <a:solidFill>
              <a:prstClr val="black"/>
            </a:solidFill>
          </a:ln>
        </p:spPr>
        <p:txBody>
          <a:bodyPr vert="horz" lIns="94631" tIns="47316" rIns="94631" bIns="47316" rtlCol="0" anchor="ctr"/>
          <a:lstStyle/>
          <a:p>
            <a:endParaRPr lang="fr-CA"/>
          </a:p>
        </p:txBody>
      </p:sp>
      <p:sp>
        <p:nvSpPr>
          <p:cNvPr id="5" name="Notes Placeholder 4"/>
          <p:cNvSpPr>
            <a:spLocks noGrp="1"/>
          </p:cNvSpPr>
          <p:nvPr>
            <p:ph type="body" sz="quarter" idx="3"/>
          </p:nvPr>
        </p:nvSpPr>
        <p:spPr>
          <a:xfrm>
            <a:off x="688975" y="4654193"/>
            <a:ext cx="5511800" cy="3807976"/>
          </a:xfrm>
          <a:prstGeom prst="rect">
            <a:avLst/>
          </a:prstGeom>
        </p:spPr>
        <p:txBody>
          <a:bodyPr vert="horz" lIns="94631" tIns="47316" rIns="94631" bIns="47316"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fr-CA"/>
          </a:p>
        </p:txBody>
      </p:sp>
      <p:sp>
        <p:nvSpPr>
          <p:cNvPr id="6" name="Footer Placeholder 5"/>
          <p:cNvSpPr>
            <a:spLocks noGrp="1"/>
          </p:cNvSpPr>
          <p:nvPr>
            <p:ph type="ftr" sz="quarter" idx="4"/>
          </p:nvPr>
        </p:nvSpPr>
        <p:spPr>
          <a:xfrm>
            <a:off x="0" y="9185820"/>
            <a:ext cx="2985558" cy="485231"/>
          </a:xfrm>
          <a:prstGeom prst="rect">
            <a:avLst/>
          </a:prstGeom>
        </p:spPr>
        <p:txBody>
          <a:bodyPr vert="horz" lIns="94631" tIns="47316" rIns="94631" bIns="47316" rtlCol="0" anchor="b"/>
          <a:lstStyle>
            <a:lvl1pPr algn="l">
              <a:defRPr sz="1200"/>
            </a:lvl1pPr>
          </a:lstStyle>
          <a:p>
            <a:endParaRPr lang="fr-CA"/>
          </a:p>
        </p:txBody>
      </p:sp>
      <p:sp>
        <p:nvSpPr>
          <p:cNvPr id="7" name="Slide Number Placeholder 6"/>
          <p:cNvSpPr>
            <a:spLocks noGrp="1"/>
          </p:cNvSpPr>
          <p:nvPr>
            <p:ph type="sldNum" sz="quarter" idx="5"/>
          </p:nvPr>
        </p:nvSpPr>
        <p:spPr>
          <a:xfrm>
            <a:off x="3902597" y="9185820"/>
            <a:ext cx="2985558" cy="485231"/>
          </a:xfrm>
          <a:prstGeom prst="rect">
            <a:avLst/>
          </a:prstGeom>
        </p:spPr>
        <p:txBody>
          <a:bodyPr vert="horz" lIns="94631" tIns="47316" rIns="94631" bIns="47316" rtlCol="0" anchor="b"/>
          <a:lstStyle>
            <a:lvl1pPr algn="r">
              <a:defRPr sz="1200"/>
            </a:lvl1pPr>
          </a:lstStyle>
          <a:p>
            <a:fld id="{58D528CF-8ED1-4212-9965-1CBAFAA9F151}" type="slidenum">
              <a:rPr lang="fr-CA" smtClean="0"/>
              <a:t>‹#›</a:t>
            </a:fld>
            <a:endParaRPr lang="fr-CA"/>
          </a:p>
        </p:txBody>
      </p:sp>
    </p:spTree>
    <p:extLst>
      <p:ext uri="{BB962C8B-B14F-4D97-AF65-F5344CB8AC3E}">
        <p14:creationId xmlns:p14="http://schemas.microsoft.com/office/powerpoint/2010/main" val="4072893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Shape 92"/>
          <p:cNvSpPr txBox="1">
            <a:spLocks noGrp="1"/>
          </p:cNvSpPr>
          <p:nvPr>
            <p:ph type="body" idx="1"/>
          </p:nvPr>
        </p:nvSpPr>
        <p:spPr>
          <a:xfrm>
            <a:off x="685800" y="4400550"/>
            <a:ext cx="5486400" cy="3600450"/>
          </a:xfrm>
          <a:prstGeom prst="rect">
            <a:avLst/>
          </a:prstGeom>
        </p:spPr>
        <p:txBody>
          <a:bodyPr wrap="square" lIns="91425" tIns="91425" rIns="91425" bIns="91425" anchor="t" anchorCtr="0">
            <a:noAutofit/>
          </a:bodyPr>
          <a:lstStyle/>
          <a:p>
            <a:pPr lvl="0">
              <a:spcBef>
                <a:spcPts val="0"/>
              </a:spcBef>
              <a:buNone/>
            </a:pPr>
            <a:endParaRPr/>
          </a:p>
        </p:txBody>
      </p:sp>
      <p:sp>
        <p:nvSpPr>
          <p:cNvPr id="93" name="Shape 93"/>
          <p:cNvSpPr>
            <a:spLocks noGrp="1" noRot="1" noChangeAspect="1"/>
          </p:cNvSpPr>
          <p:nvPr>
            <p:ph type="sldImg" idx="2"/>
          </p:nvPr>
        </p:nvSpPr>
        <p:spPr>
          <a:xfrm>
            <a:off x="685800" y="1143000"/>
            <a:ext cx="5486400" cy="3086100"/>
          </a:xfrm>
          <a:custGeom>
            <a:avLst/>
            <a:gdLst/>
            <a:ahLst/>
            <a:cxnLst/>
            <a:rect l="0" t="0" r="0" b="0"/>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297002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12</a:t>
            </a:fld>
            <a:endParaRPr lang="fr-CA"/>
          </a:p>
        </p:txBody>
      </p:sp>
    </p:spTree>
    <p:extLst>
      <p:ext uri="{BB962C8B-B14F-4D97-AF65-F5344CB8AC3E}">
        <p14:creationId xmlns:p14="http://schemas.microsoft.com/office/powerpoint/2010/main" val="13777927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13</a:t>
            </a:fld>
            <a:endParaRPr lang="fr-CA"/>
          </a:p>
        </p:txBody>
      </p:sp>
    </p:spTree>
    <p:extLst>
      <p:ext uri="{BB962C8B-B14F-4D97-AF65-F5344CB8AC3E}">
        <p14:creationId xmlns:p14="http://schemas.microsoft.com/office/powerpoint/2010/main" val="37804291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14</a:t>
            </a:fld>
            <a:endParaRPr lang="fr-CA"/>
          </a:p>
        </p:txBody>
      </p:sp>
    </p:spTree>
    <p:extLst>
      <p:ext uri="{BB962C8B-B14F-4D97-AF65-F5344CB8AC3E}">
        <p14:creationId xmlns:p14="http://schemas.microsoft.com/office/powerpoint/2010/main" val="2839111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15</a:t>
            </a:fld>
            <a:endParaRPr lang="fr-CA"/>
          </a:p>
        </p:txBody>
      </p:sp>
    </p:spTree>
    <p:extLst>
      <p:ext uri="{BB962C8B-B14F-4D97-AF65-F5344CB8AC3E}">
        <p14:creationId xmlns:p14="http://schemas.microsoft.com/office/powerpoint/2010/main" val="27277908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16</a:t>
            </a:fld>
            <a:endParaRPr lang="fr-CA"/>
          </a:p>
        </p:txBody>
      </p:sp>
    </p:spTree>
    <p:extLst>
      <p:ext uri="{BB962C8B-B14F-4D97-AF65-F5344CB8AC3E}">
        <p14:creationId xmlns:p14="http://schemas.microsoft.com/office/powerpoint/2010/main" val="1497024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20</a:t>
            </a:fld>
            <a:endParaRPr lang="fr-CA"/>
          </a:p>
        </p:txBody>
      </p:sp>
    </p:spTree>
    <p:extLst>
      <p:ext uri="{BB962C8B-B14F-4D97-AF65-F5344CB8AC3E}">
        <p14:creationId xmlns:p14="http://schemas.microsoft.com/office/powerpoint/2010/main" val="11695168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26</a:t>
            </a:fld>
            <a:endParaRPr lang="fr-CA"/>
          </a:p>
        </p:txBody>
      </p:sp>
    </p:spTree>
    <p:extLst>
      <p:ext uri="{BB962C8B-B14F-4D97-AF65-F5344CB8AC3E}">
        <p14:creationId xmlns:p14="http://schemas.microsoft.com/office/powerpoint/2010/main" val="346478482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A" dirty="0"/>
          </a:p>
        </p:txBody>
      </p:sp>
      <p:sp>
        <p:nvSpPr>
          <p:cNvPr id="4" name="Slide Number Placeholder 3"/>
          <p:cNvSpPr>
            <a:spLocks noGrp="1"/>
          </p:cNvSpPr>
          <p:nvPr>
            <p:ph type="sldNum" sz="quarter" idx="5"/>
          </p:nvPr>
        </p:nvSpPr>
        <p:spPr/>
        <p:txBody>
          <a:bodyPr/>
          <a:lstStyle/>
          <a:p>
            <a:fld id="{58D528CF-8ED1-4212-9965-1CBAFAA9F151}" type="slidenum">
              <a:rPr lang="fr-CA" smtClean="0"/>
              <a:t>40</a:t>
            </a:fld>
            <a:endParaRPr lang="fr-CA"/>
          </a:p>
        </p:txBody>
      </p:sp>
    </p:spTree>
    <p:extLst>
      <p:ext uri="{BB962C8B-B14F-4D97-AF65-F5344CB8AC3E}">
        <p14:creationId xmlns:p14="http://schemas.microsoft.com/office/powerpoint/2010/main" val="4147276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0 - Hidden Section Header">
    <p:bg>
      <p:bgPr>
        <a:solidFill>
          <a:schemeClr val="bg1">
            <a:lumMod val="65000"/>
          </a:schemeClr>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52400" y="2456330"/>
            <a:ext cx="11887200" cy="1143000"/>
          </a:xfrm>
        </p:spPr>
        <p:txBody>
          <a:bodyPr>
            <a:normAutofit/>
          </a:bodyPr>
          <a:lstStyle>
            <a:lvl1pPr algn="ctr">
              <a:defRPr sz="6600">
                <a:solidFill>
                  <a:schemeClr val="bg1"/>
                </a:solidFill>
              </a:defRPr>
            </a:lvl1pPr>
          </a:lstStyle>
          <a:p>
            <a:r>
              <a:rPr lang="en-US" dirty="0"/>
              <a:t>Click to edit Master title style</a:t>
            </a:r>
          </a:p>
        </p:txBody>
      </p:sp>
    </p:spTree>
    <p:extLst>
      <p:ext uri="{BB962C8B-B14F-4D97-AF65-F5344CB8AC3E}">
        <p14:creationId xmlns:p14="http://schemas.microsoft.com/office/powerpoint/2010/main" val="201782717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99a - 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6088982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99b - Blank Black">
    <p:bg>
      <p:bgPr>
        <a:solidFill>
          <a:schemeClr val="tx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739294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219231-55A9-4291-9BED-C2C2DB07D13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1119996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01 - 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3052425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1_01 - Section Header With larger bub-tittles">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normAutofit/>
          </a:bodyPr>
          <a:lstStyle>
            <a:lvl1pPr marL="0" indent="0">
              <a:buNone/>
              <a:defRPr sz="36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Tree>
    <p:extLst>
      <p:ext uri="{BB962C8B-B14F-4D97-AF65-F5344CB8AC3E}">
        <p14:creationId xmlns:p14="http://schemas.microsoft.com/office/powerpoint/2010/main" val="26414437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3a - Title Only">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98879"/>
          </a:xfrm>
        </p:spPr>
        <p:txBody>
          <a:bodyPr/>
          <a:lstStyle/>
          <a:p>
            <a:r>
              <a:rPr lang="en-US" dirty="0"/>
              <a:t>Click to edit Master title style</a:t>
            </a:r>
          </a:p>
        </p:txBody>
      </p:sp>
      <p:sp>
        <p:nvSpPr>
          <p:cNvPr id="3" name="Rectangle: Rounded Corners 2">
            <a:extLst>
              <a:ext uri="{FF2B5EF4-FFF2-40B4-BE49-F238E27FC236}">
                <a16:creationId xmlns:a16="http://schemas.microsoft.com/office/drawing/2014/main" id="{362DEDAC-DB39-4AAF-BE68-BD10C905EA86}"/>
              </a:ext>
            </a:extLst>
          </p:cNvPr>
          <p:cNvSpPr/>
          <p:nvPr userDrawn="1"/>
        </p:nvSpPr>
        <p:spPr>
          <a:xfrm>
            <a:off x="71120" y="81280"/>
            <a:ext cx="12065000" cy="1117599"/>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17036065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02 - 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12192000" cy="1175657"/>
          </a:xfrm>
        </p:spPr>
        <p:txBody>
          <a:bodyPr/>
          <a:lstStyle/>
          <a:p>
            <a:r>
              <a:rPr lang="en-US" dirty="0"/>
              <a:t>Click to edit Master title style</a:t>
            </a:r>
          </a:p>
        </p:txBody>
      </p:sp>
      <p:sp>
        <p:nvSpPr>
          <p:cNvPr id="3" name="Content Placeholder 2"/>
          <p:cNvSpPr>
            <a:spLocks noGrp="1"/>
          </p:cNvSpPr>
          <p:nvPr>
            <p:ph idx="1"/>
          </p:nvPr>
        </p:nvSpPr>
        <p:spPr>
          <a:xfrm>
            <a:off x="0" y="1280158"/>
            <a:ext cx="12192000" cy="5577841"/>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Rounded Corners 4">
            <a:extLst>
              <a:ext uri="{FF2B5EF4-FFF2-40B4-BE49-F238E27FC236}">
                <a16:creationId xmlns:a16="http://schemas.microsoft.com/office/drawing/2014/main" id="{0DF69EF6-E99D-42AB-A461-67755358714B}"/>
              </a:ext>
            </a:extLst>
          </p:cNvPr>
          <p:cNvSpPr/>
          <p:nvPr userDrawn="1"/>
        </p:nvSpPr>
        <p:spPr>
          <a:xfrm>
            <a:off x="71120" y="81280"/>
            <a:ext cx="12065000" cy="1117599"/>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3543407593"/>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3 - 2 Title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Text Placeholder 4"/>
          <p:cNvSpPr>
            <a:spLocks noGrp="1"/>
          </p:cNvSpPr>
          <p:nvPr>
            <p:ph type="body" sz="quarter" idx="10"/>
          </p:nvPr>
        </p:nvSpPr>
        <p:spPr>
          <a:xfrm>
            <a:off x="152400" y="1447800"/>
            <a:ext cx="11887200" cy="635000"/>
          </a:xfrm>
        </p:spPr>
        <p:txBody>
          <a:bodyPr/>
          <a:lstStyle>
            <a:lvl1pPr marL="0" indent="0">
              <a:buNone/>
              <a:defRPr/>
            </a:lvl1pPr>
          </a:lstStyle>
          <a:p>
            <a:pPr lvl="0"/>
            <a:r>
              <a:rPr lang="en-US" dirty="0"/>
              <a:t>Edit Master text styles</a:t>
            </a:r>
          </a:p>
        </p:txBody>
      </p:sp>
    </p:spTree>
    <p:extLst>
      <p:ext uri="{BB962C8B-B14F-4D97-AF65-F5344CB8AC3E}">
        <p14:creationId xmlns:p14="http://schemas.microsoft.com/office/powerpoint/2010/main" val="30623125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04 - 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11887200" cy="1046478"/>
          </a:xfrm>
        </p:spPr>
        <p:txBody>
          <a:bodyPr/>
          <a:lstStyle/>
          <a:p>
            <a:r>
              <a:rPr lang="en-US" dirty="0"/>
              <a:t>Click to edit Master title style</a:t>
            </a:r>
          </a:p>
        </p:txBody>
      </p:sp>
      <p:sp>
        <p:nvSpPr>
          <p:cNvPr id="3" name="Content Placeholder 2"/>
          <p:cNvSpPr>
            <a:spLocks noGrp="1"/>
          </p:cNvSpPr>
          <p:nvPr>
            <p:ph sz="half" idx="1"/>
          </p:nvPr>
        </p:nvSpPr>
        <p:spPr>
          <a:xfrm>
            <a:off x="0" y="1335024"/>
            <a:ext cx="6019800" cy="55229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096000" y="1335024"/>
            <a:ext cx="6096000" cy="552297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Rounded Corners 4">
            <a:extLst>
              <a:ext uri="{FF2B5EF4-FFF2-40B4-BE49-F238E27FC236}">
                <a16:creationId xmlns:a16="http://schemas.microsoft.com/office/drawing/2014/main" id="{B2EE3D1D-121E-465A-9740-8E42FFD45A7D}"/>
              </a:ext>
            </a:extLst>
          </p:cNvPr>
          <p:cNvSpPr/>
          <p:nvPr userDrawn="1"/>
        </p:nvSpPr>
        <p:spPr>
          <a:xfrm>
            <a:off x="71120" y="81280"/>
            <a:ext cx="12065000" cy="1117599"/>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4041817764"/>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twoTxTwoObj" preserve="1">
  <p:cSld name="05 - Two Content with titles">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1"/>
            <a:ext cx="11887200" cy="1142999"/>
          </a:xfrm>
        </p:spPr>
        <p:txBody>
          <a:bodyPr/>
          <a:lstStyle/>
          <a:p>
            <a:r>
              <a:rPr lang="en-US"/>
              <a:t>Click to edit Master title style</a:t>
            </a:r>
          </a:p>
        </p:txBody>
      </p:sp>
      <p:sp>
        <p:nvSpPr>
          <p:cNvPr id="3" name="Text Placeholder 2"/>
          <p:cNvSpPr>
            <a:spLocks noGrp="1"/>
          </p:cNvSpPr>
          <p:nvPr>
            <p:ph type="body" idx="1"/>
          </p:nvPr>
        </p:nvSpPr>
        <p:spPr>
          <a:xfrm>
            <a:off x="152400" y="1295400"/>
            <a:ext cx="5845175" cy="4463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p:cNvSpPr>
            <a:spLocks noGrp="1"/>
          </p:cNvSpPr>
          <p:nvPr>
            <p:ph sz="half" idx="2"/>
          </p:nvPr>
        </p:nvSpPr>
        <p:spPr>
          <a:xfrm>
            <a:off x="152400" y="1741714"/>
            <a:ext cx="5845175" cy="496388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295400"/>
            <a:ext cx="5867400" cy="446314"/>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p:cNvSpPr>
            <a:spLocks noGrp="1"/>
          </p:cNvSpPr>
          <p:nvPr>
            <p:ph sz="quarter" idx="4"/>
          </p:nvPr>
        </p:nvSpPr>
        <p:spPr>
          <a:xfrm>
            <a:off x="6172200" y="1741714"/>
            <a:ext cx="5867400" cy="4963886"/>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Rounded Corners 6">
            <a:extLst>
              <a:ext uri="{FF2B5EF4-FFF2-40B4-BE49-F238E27FC236}">
                <a16:creationId xmlns:a16="http://schemas.microsoft.com/office/drawing/2014/main" id="{08444DD2-AF09-4B54-A6AA-7F27B2A62825}"/>
              </a:ext>
            </a:extLst>
          </p:cNvPr>
          <p:cNvSpPr/>
          <p:nvPr userDrawn="1"/>
        </p:nvSpPr>
        <p:spPr>
          <a:xfrm>
            <a:off x="71120" y="81280"/>
            <a:ext cx="12065000" cy="1117599"/>
          </a:xfrm>
          <a:prstGeom prst="roundRect">
            <a:avLst/>
          </a:prstGeom>
          <a:noFill/>
          <a:ln w="19050">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Tree>
    <p:extLst>
      <p:ext uri="{BB962C8B-B14F-4D97-AF65-F5344CB8AC3E}">
        <p14:creationId xmlns:p14="http://schemas.microsoft.com/office/powerpoint/2010/main" val="2802868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06 - 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2400" y="1524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4495800" y="682625"/>
            <a:ext cx="7543800" cy="602297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52400" y="1752600"/>
            <a:ext cx="3932237" cy="495300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Tree>
    <p:extLst>
      <p:ext uri="{BB962C8B-B14F-4D97-AF65-F5344CB8AC3E}">
        <p14:creationId xmlns:p14="http://schemas.microsoft.com/office/powerpoint/2010/main" val="582541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0" y="0"/>
            <a:ext cx="12192000" cy="914399"/>
          </a:xfrm>
          <a:prstGeom prst="rect">
            <a:avLst/>
          </a:prstGeom>
        </p:spPr>
        <p:txBody>
          <a:bodyPr vert="horz" lIns="91440" tIns="45720" rIns="91440" bIns="45720" rtlCol="0" anchor="ctr" anchorCtr="1">
            <a:normAutofit/>
          </a:bodyPr>
          <a:lstStyle/>
          <a:p>
            <a:r>
              <a:rPr lang="en-US" dirty="0"/>
              <a:t>Click to edit Master title style</a:t>
            </a:r>
          </a:p>
        </p:txBody>
      </p:sp>
      <p:sp>
        <p:nvSpPr>
          <p:cNvPr id="3" name="Text Placeholder 2"/>
          <p:cNvSpPr>
            <a:spLocks noGrp="1"/>
          </p:cNvSpPr>
          <p:nvPr>
            <p:ph type="body" idx="1"/>
          </p:nvPr>
        </p:nvSpPr>
        <p:spPr>
          <a:xfrm>
            <a:off x="0" y="914400"/>
            <a:ext cx="12192000" cy="59436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82801370"/>
      </p:ext>
    </p:extLst>
  </p:cSld>
  <p:clrMap bg1="lt1" tx1="dk1" bg2="lt2" tx2="dk2" accent1="accent1" accent2="accent2" accent3="accent3" accent4="accent4" accent5="accent5" accent6="accent6" hlink="hlink" folHlink="folHlink"/>
  <p:sldLayoutIdLst>
    <p:sldLayoutId id="2147483658" r:id="rId1"/>
    <p:sldLayoutId id="2147483651" r:id="rId2"/>
    <p:sldLayoutId id="2147483662" r:id="rId3"/>
    <p:sldLayoutId id="2147483659" r:id="rId4"/>
    <p:sldLayoutId id="2147483650" r:id="rId5"/>
    <p:sldLayoutId id="2147483654" r:id="rId6"/>
    <p:sldLayoutId id="2147483652" r:id="rId7"/>
    <p:sldLayoutId id="2147483653" r:id="rId8"/>
    <p:sldLayoutId id="2147483656" r:id="rId9"/>
    <p:sldLayoutId id="2147483655" r:id="rId10"/>
    <p:sldLayoutId id="2147483660"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Segoe UI" panose="020B0502040204020203" pitchFamily="34" charset="0"/>
          <a:ea typeface="+mj-ea"/>
          <a:cs typeface="Segoe UI" panose="020B0502040204020203"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224" userDrawn="1">
          <p15:clr>
            <a:srgbClr val="F26B43"/>
          </p15:clr>
        </p15:guide>
        <p15:guide id="2" pos="96" userDrawn="1">
          <p15:clr>
            <a:srgbClr val="F26B43"/>
          </p15:clr>
        </p15:guide>
        <p15:guide id="3" pos="7584" userDrawn="1">
          <p15:clr>
            <a:srgbClr val="F26B43"/>
          </p15:clr>
        </p15:guide>
        <p15:guide id="4" orient="horz" pos="96" userDrawn="1">
          <p15:clr>
            <a:srgbClr val="F26B43"/>
          </p15:clr>
        </p15:guide>
        <p15:guide id="5" orient="horz" pos="816" userDrawn="1">
          <p15:clr>
            <a:srgbClr val="F26B43"/>
          </p15:clr>
        </p15:guide>
        <p15:guide id="6" orient="horz" pos="912" userDrawn="1">
          <p15:clr>
            <a:srgbClr val="F26B43"/>
          </p15:clr>
        </p15:guide>
        <p15:guide id="7" pos="384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4.xml"/><Relationship Id="rId1" Type="http://schemas.openxmlformats.org/officeDocument/2006/relationships/slideLayout" Target="../slideLayouts/slideLayout4.xml"/><Relationship Id="rId5" Type="http://schemas.openxmlformats.org/officeDocument/2006/relationships/image" Target="../media/image34.png"/><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3.sv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7.xml"/><Relationship Id="rId1" Type="http://schemas.openxmlformats.org/officeDocument/2006/relationships/slideLayout" Target="../slideLayouts/slideLayout5.xml"/><Relationship Id="rId4" Type="http://schemas.openxmlformats.org/officeDocument/2006/relationships/image" Target="../media/image39.png"/></Relationships>
</file>

<file path=ppt/slides/_rels/slide21.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46.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52.png"/><Relationship Id="rId1" Type="http://schemas.openxmlformats.org/officeDocument/2006/relationships/slideLayout" Target="../slideLayouts/slideLayout4.xml"/><Relationship Id="rId4" Type="http://schemas.openxmlformats.org/officeDocument/2006/relationships/image" Target="../media/image54.png"/></Relationships>
</file>

<file path=ppt/slides/_rels/slide33.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4.xml"/><Relationship Id="rId4" Type="http://schemas.openxmlformats.org/officeDocument/2006/relationships/image" Target="../media/image58.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63.png"/></Relationships>
</file>

<file path=ppt/slides/_rels/slide39.xml.rels><?xml version="1.0" encoding="UTF-8" standalone="yes"?>
<Relationships xmlns="http://schemas.openxmlformats.org/package/2006/relationships"><Relationship Id="rId2" Type="http://schemas.openxmlformats.org/officeDocument/2006/relationships/hyperlink" Target="https://dynamobim.org/howtoteachdynamo/"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8" Type="http://schemas.openxmlformats.org/officeDocument/2006/relationships/image" Target="../media/image15.jpg"/><Relationship Id="rId13" Type="http://schemas.openxmlformats.org/officeDocument/2006/relationships/image" Target="../media/image20.png"/><Relationship Id="rId18" Type="http://schemas.openxmlformats.org/officeDocument/2006/relationships/image" Target="../media/image25.png"/><Relationship Id="rId3" Type="http://schemas.openxmlformats.org/officeDocument/2006/relationships/image" Target="../media/image10.jpg"/><Relationship Id="rId21" Type="http://schemas.openxmlformats.org/officeDocument/2006/relationships/image" Target="../media/image28.png"/><Relationship Id="rId7" Type="http://schemas.openxmlformats.org/officeDocument/2006/relationships/image" Target="../media/image14.jpg"/><Relationship Id="rId12" Type="http://schemas.openxmlformats.org/officeDocument/2006/relationships/image" Target="../media/image19.jpeg"/><Relationship Id="rId17" Type="http://schemas.openxmlformats.org/officeDocument/2006/relationships/image" Target="../media/image24.jpeg"/><Relationship Id="rId2" Type="http://schemas.openxmlformats.org/officeDocument/2006/relationships/notesSlide" Target="../notesSlides/notesSlide1.xml"/><Relationship Id="rId16" Type="http://schemas.openxmlformats.org/officeDocument/2006/relationships/image" Target="../media/image23.jpeg"/><Relationship Id="rId20" Type="http://schemas.openxmlformats.org/officeDocument/2006/relationships/image" Target="../media/image27.jpg"/><Relationship Id="rId1" Type="http://schemas.openxmlformats.org/officeDocument/2006/relationships/slideLayout" Target="../slideLayouts/slideLayout4.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jp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jpg"/><Relationship Id="rId9" Type="http://schemas.openxmlformats.org/officeDocument/2006/relationships/image" Target="../media/image16.png"/><Relationship Id="rId14" Type="http://schemas.openxmlformats.org/officeDocument/2006/relationships/image" Target="../media/image21.jpg"/><Relationship Id="rId22" Type="http://schemas.openxmlformats.org/officeDocument/2006/relationships/image" Target="../media/image2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Computational</a:t>
            </a:r>
            <a:r>
              <a:rPr lang="fr-CA" dirty="0"/>
              <a:t> Design</a:t>
            </a:r>
            <a:br>
              <a:rPr lang="fr-CA" dirty="0"/>
            </a:br>
            <a:r>
              <a:rPr lang="fr-CA" sz="4400" dirty="0">
                <a:solidFill>
                  <a:schemeClr val="bg2">
                    <a:lumMod val="50000"/>
                  </a:schemeClr>
                </a:solidFill>
              </a:rPr>
              <a:t>Delft</a:t>
            </a:r>
            <a:endParaRPr lang="en-US" dirty="0">
              <a:solidFill>
                <a:schemeClr val="bg2">
                  <a:lumMod val="50000"/>
                </a:schemeClr>
              </a:solidFill>
            </a:endParaRPr>
          </a:p>
        </p:txBody>
      </p:sp>
      <p:sp>
        <p:nvSpPr>
          <p:cNvPr id="3" name="Text Placeholder 2"/>
          <p:cNvSpPr>
            <a:spLocks noGrp="1"/>
          </p:cNvSpPr>
          <p:nvPr>
            <p:ph type="body" idx="1"/>
          </p:nvPr>
        </p:nvSpPr>
        <p:spPr>
          <a:xfrm>
            <a:off x="831850" y="4687437"/>
            <a:ext cx="8997950" cy="1500187"/>
          </a:xfrm>
        </p:spPr>
        <p:txBody>
          <a:bodyPr/>
          <a:lstStyle/>
          <a:p>
            <a:pPr algn="r"/>
            <a:r>
              <a:rPr lang="en-US" dirty="0"/>
              <a:t>June 18</a:t>
            </a:r>
            <a:r>
              <a:rPr lang="en-US" baseline="30000" dirty="0"/>
              <a:t>th</a:t>
            </a:r>
            <a:r>
              <a:rPr lang="en-US" dirty="0"/>
              <a:t> 2019</a:t>
            </a:r>
          </a:p>
        </p:txBody>
      </p:sp>
    </p:spTree>
    <p:extLst>
      <p:ext uri="{BB962C8B-B14F-4D97-AF65-F5344CB8AC3E}">
        <p14:creationId xmlns:p14="http://schemas.microsoft.com/office/powerpoint/2010/main" val="115201064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4AB9D-D3BB-420F-9342-9AE3DA4FDF36}"/>
              </a:ext>
            </a:extLst>
          </p:cNvPr>
          <p:cNvSpPr>
            <a:spLocks noGrp="1"/>
          </p:cNvSpPr>
          <p:nvPr>
            <p:ph type="title"/>
          </p:nvPr>
        </p:nvSpPr>
        <p:spPr/>
        <p:txBody>
          <a:bodyPr/>
          <a:lstStyle/>
          <a:p>
            <a:r>
              <a:rPr lang="en-US" dirty="0"/>
              <a:t>What is Computational Design</a:t>
            </a:r>
            <a:endParaRPr lang="fr-CA" dirty="0"/>
          </a:p>
        </p:txBody>
      </p:sp>
      <p:sp>
        <p:nvSpPr>
          <p:cNvPr id="3" name="Content Placeholder 2">
            <a:extLst>
              <a:ext uri="{FF2B5EF4-FFF2-40B4-BE49-F238E27FC236}">
                <a16:creationId xmlns:a16="http://schemas.microsoft.com/office/drawing/2014/main" id="{3008AB5C-AB17-43DF-9DD9-1AA74F22AB87}"/>
              </a:ext>
            </a:extLst>
          </p:cNvPr>
          <p:cNvSpPr>
            <a:spLocks noGrp="1"/>
          </p:cNvSpPr>
          <p:nvPr>
            <p:ph idx="1"/>
          </p:nvPr>
        </p:nvSpPr>
        <p:spPr>
          <a:xfrm>
            <a:off x="0" y="1175658"/>
            <a:ext cx="12192000" cy="5682342"/>
          </a:xfrm>
        </p:spPr>
        <p:txBody>
          <a:bodyPr/>
          <a:lstStyle/>
          <a:p>
            <a:pPr marL="0" indent="0" algn="ctr">
              <a:buNone/>
            </a:pPr>
            <a:r>
              <a:rPr lang="en-US" dirty="0"/>
              <a:t>While designers traditionally rely on intuition and experience to solve </a:t>
            </a:r>
            <a:r>
              <a:rPr lang="en-US" b="1" dirty="0"/>
              <a:t>design</a:t>
            </a:r>
            <a:r>
              <a:rPr lang="en-US" dirty="0"/>
              <a:t> problems, </a:t>
            </a:r>
            <a:r>
              <a:rPr lang="en-US" b="1" dirty="0"/>
              <a:t>computational design</a:t>
            </a:r>
            <a:r>
              <a:rPr lang="en-US" dirty="0"/>
              <a:t> aims to enhance that process by encoding </a:t>
            </a:r>
            <a:r>
              <a:rPr lang="en-US" b="1" dirty="0"/>
              <a:t>design</a:t>
            </a:r>
            <a:r>
              <a:rPr lang="en-US" dirty="0"/>
              <a:t> decisions using a computer language.</a:t>
            </a:r>
            <a:endParaRPr lang="fr-CA" dirty="0"/>
          </a:p>
        </p:txBody>
      </p:sp>
      <p:pic>
        <p:nvPicPr>
          <p:cNvPr id="4" name="Picture 3" descr="A picture containing indoor, table, desk, shelf&#10;&#10;Description automatically generated">
            <a:extLst>
              <a:ext uri="{FF2B5EF4-FFF2-40B4-BE49-F238E27FC236}">
                <a16:creationId xmlns:a16="http://schemas.microsoft.com/office/drawing/2014/main" id="{06E93749-08D9-4B5E-8DF6-3D232EE71CA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t="14158"/>
          <a:stretch/>
        </p:blipFill>
        <p:spPr>
          <a:xfrm>
            <a:off x="2791202" y="2482901"/>
            <a:ext cx="6609596" cy="4255352"/>
          </a:xfrm>
          <a:prstGeom prst="roundRect">
            <a:avLst/>
          </a:prstGeom>
        </p:spPr>
      </p:pic>
    </p:spTree>
    <p:extLst>
      <p:ext uri="{BB962C8B-B14F-4D97-AF65-F5344CB8AC3E}">
        <p14:creationId xmlns:p14="http://schemas.microsoft.com/office/powerpoint/2010/main" val="207372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54AB9D-D3BB-420F-9342-9AE3DA4FDF36}"/>
              </a:ext>
            </a:extLst>
          </p:cNvPr>
          <p:cNvSpPr>
            <a:spLocks noGrp="1"/>
          </p:cNvSpPr>
          <p:nvPr>
            <p:ph type="title"/>
          </p:nvPr>
        </p:nvSpPr>
        <p:spPr/>
        <p:txBody>
          <a:bodyPr/>
          <a:lstStyle/>
          <a:p>
            <a:r>
              <a:rPr lang="en-US" dirty="0"/>
              <a:t>What is Computational Design</a:t>
            </a:r>
            <a:endParaRPr lang="fr-CA" dirty="0"/>
          </a:p>
        </p:txBody>
      </p:sp>
      <p:sp>
        <p:nvSpPr>
          <p:cNvPr id="3" name="Content Placeholder 2">
            <a:extLst>
              <a:ext uri="{FF2B5EF4-FFF2-40B4-BE49-F238E27FC236}">
                <a16:creationId xmlns:a16="http://schemas.microsoft.com/office/drawing/2014/main" id="{3008AB5C-AB17-43DF-9DD9-1AA74F22AB87}"/>
              </a:ext>
            </a:extLst>
          </p:cNvPr>
          <p:cNvSpPr>
            <a:spLocks noGrp="1"/>
          </p:cNvSpPr>
          <p:nvPr>
            <p:ph idx="1"/>
          </p:nvPr>
        </p:nvSpPr>
        <p:spPr>
          <a:xfrm>
            <a:off x="0" y="1291044"/>
            <a:ext cx="12192000" cy="5577841"/>
          </a:xfrm>
        </p:spPr>
        <p:txBody>
          <a:bodyPr/>
          <a:lstStyle/>
          <a:p>
            <a:pPr marL="0" indent="0" algn="ctr">
              <a:buNone/>
            </a:pPr>
            <a:r>
              <a:rPr lang="en-US" b="1" dirty="0"/>
              <a:t>Computational design</a:t>
            </a:r>
            <a:r>
              <a:rPr lang="en-US" dirty="0"/>
              <a:t> is the application of </a:t>
            </a:r>
            <a:r>
              <a:rPr lang="en-US" b="1" dirty="0"/>
              <a:t>computational</a:t>
            </a:r>
            <a:r>
              <a:rPr lang="en-US" dirty="0"/>
              <a:t> strategies to the </a:t>
            </a:r>
            <a:r>
              <a:rPr lang="en-US" b="1" dirty="0"/>
              <a:t>design</a:t>
            </a:r>
            <a:r>
              <a:rPr lang="en-US" dirty="0"/>
              <a:t> process.</a:t>
            </a:r>
          </a:p>
        </p:txBody>
      </p:sp>
      <p:pic>
        <p:nvPicPr>
          <p:cNvPr id="7" name="Picture 6">
            <a:extLst>
              <a:ext uri="{FF2B5EF4-FFF2-40B4-BE49-F238E27FC236}">
                <a16:creationId xmlns:a16="http://schemas.microsoft.com/office/drawing/2014/main" id="{C6B7BC4B-C952-4366-9763-653D76B010C4}"/>
              </a:ext>
            </a:extLst>
          </p:cNvPr>
          <p:cNvPicPr>
            <a:picLocks noChangeAspect="1"/>
          </p:cNvPicPr>
          <p:nvPr/>
        </p:nvPicPr>
        <p:blipFill>
          <a:blip r:embed="rId2"/>
          <a:stretch>
            <a:fillRect/>
          </a:stretch>
        </p:blipFill>
        <p:spPr>
          <a:xfrm>
            <a:off x="0" y="2511862"/>
            <a:ext cx="12192000" cy="4193427"/>
          </a:xfrm>
          <a:prstGeom prst="rect">
            <a:avLst/>
          </a:prstGeom>
        </p:spPr>
      </p:pic>
    </p:spTree>
    <p:extLst>
      <p:ext uri="{BB962C8B-B14F-4D97-AF65-F5344CB8AC3E}">
        <p14:creationId xmlns:p14="http://schemas.microsoft.com/office/powerpoint/2010/main" val="3667293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0A4F-7702-42EE-8641-12D32970987E}"/>
              </a:ext>
            </a:extLst>
          </p:cNvPr>
          <p:cNvSpPr>
            <a:spLocks noGrp="1"/>
          </p:cNvSpPr>
          <p:nvPr>
            <p:ph type="title"/>
          </p:nvPr>
        </p:nvSpPr>
        <p:spPr/>
        <p:txBody>
          <a:bodyPr>
            <a:normAutofit/>
          </a:bodyPr>
          <a:lstStyle/>
          <a:p>
            <a:r>
              <a:rPr lang="en-US" dirty="0"/>
              <a:t>I’m going to try to make it easier</a:t>
            </a:r>
            <a:endParaRPr lang="fr-CA" dirty="0"/>
          </a:p>
        </p:txBody>
      </p:sp>
      <p:sp>
        <p:nvSpPr>
          <p:cNvPr id="4" name="Content Placeholder 3">
            <a:extLst>
              <a:ext uri="{FF2B5EF4-FFF2-40B4-BE49-F238E27FC236}">
                <a16:creationId xmlns:a16="http://schemas.microsoft.com/office/drawing/2014/main" id="{9CA2264D-B009-4349-95CF-1A7F13F88F72}"/>
              </a:ext>
            </a:extLst>
          </p:cNvPr>
          <p:cNvSpPr>
            <a:spLocks noGrp="1"/>
          </p:cNvSpPr>
          <p:nvPr>
            <p:ph idx="4294967295"/>
          </p:nvPr>
        </p:nvSpPr>
        <p:spPr>
          <a:xfrm>
            <a:off x="1637817" y="4214369"/>
            <a:ext cx="3570790" cy="612274"/>
          </a:xfrm>
        </p:spPr>
        <p:txBody>
          <a:bodyPr>
            <a:normAutofit/>
          </a:bodyPr>
          <a:lstStyle/>
          <a:p>
            <a:pPr marL="0" indent="0">
              <a:buNone/>
            </a:pPr>
            <a:r>
              <a:rPr lang="en-US" sz="3600" dirty="0"/>
              <a:t>rule</a:t>
            </a:r>
            <a:endParaRPr lang="fr-CA" sz="3600" dirty="0"/>
          </a:p>
        </p:txBody>
      </p:sp>
      <p:sp>
        <p:nvSpPr>
          <p:cNvPr id="5" name="TextBox 4">
            <a:extLst>
              <a:ext uri="{FF2B5EF4-FFF2-40B4-BE49-F238E27FC236}">
                <a16:creationId xmlns:a16="http://schemas.microsoft.com/office/drawing/2014/main" id="{C930C475-03D0-4848-99D7-B83530C65B8D}"/>
              </a:ext>
            </a:extLst>
          </p:cNvPr>
          <p:cNvSpPr txBox="1"/>
          <p:nvPr/>
        </p:nvSpPr>
        <p:spPr>
          <a:xfrm>
            <a:off x="1666754" y="3013500"/>
            <a:ext cx="3402957"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 b = c</a:t>
            </a:r>
            <a:endParaRPr lang="fr-CA" dirty="0">
              <a:latin typeface="Segoe UI Black" panose="020B0A02040204020203" pitchFamily="34" charset="0"/>
              <a:ea typeface="Segoe UI Black" panose="020B0A02040204020203" pitchFamily="34" charset="0"/>
            </a:endParaRPr>
          </a:p>
        </p:txBody>
      </p:sp>
      <p:sp>
        <p:nvSpPr>
          <p:cNvPr id="7" name="Double Brace 6">
            <a:extLst>
              <a:ext uri="{FF2B5EF4-FFF2-40B4-BE49-F238E27FC236}">
                <a16:creationId xmlns:a16="http://schemas.microsoft.com/office/drawing/2014/main" id="{2A025F5A-34B4-4ADA-AD59-D110A056E298}"/>
              </a:ext>
            </a:extLst>
          </p:cNvPr>
          <p:cNvSpPr/>
          <p:nvPr/>
        </p:nvSpPr>
        <p:spPr>
          <a:xfrm rot="5400000">
            <a:off x="2720048" y="1643605"/>
            <a:ext cx="1406328" cy="3570790"/>
          </a:xfrm>
          <a:prstGeom prst="bracePair">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0" name="Content Placeholder 3">
            <a:extLst>
              <a:ext uri="{FF2B5EF4-FFF2-40B4-BE49-F238E27FC236}">
                <a16:creationId xmlns:a16="http://schemas.microsoft.com/office/drawing/2014/main" id="{1E9A1D26-999F-48F1-A853-8BA641052191}"/>
              </a:ext>
            </a:extLst>
          </p:cNvPr>
          <p:cNvSpPr txBox="1">
            <a:spLocks/>
          </p:cNvSpPr>
          <p:nvPr/>
        </p:nvSpPr>
        <p:spPr>
          <a:xfrm>
            <a:off x="152400" y="1431925"/>
            <a:ext cx="7199453" cy="969365"/>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It’s Rule-Based</a:t>
            </a:r>
          </a:p>
          <a:p>
            <a:r>
              <a:rPr lang="en-US" dirty="0"/>
              <a:t>It’s Parametric</a:t>
            </a:r>
            <a:endParaRPr lang="fr-CA" dirty="0"/>
          </a:p>
        </p:txBody>
      </p:sp>
      <p:grpSp>
        <p:nvGrpSpPr>
          <p:cNvPr id="14" name="Group 13">
            <a:extLst>
              <a:ext uri="{FF2B5EF4-FFF2-40B4-BE49-F238E27FC236}">
                <a16:creationId xmlns:a16="http://schemas.microsoft.com/office/drawing/2014/main" id="{C8637CC9-90EA-429D-A3A6-BEAF4AD2083B}"/>
              </a:ext>
            </a:extLst>
          </p:cNvPr>
          <p:cNvGrpSpPr/>
          <p:nvPr/>
        </p:nvGrpSpPr>
        <p:grpSpPr>
          <a:xfrm>
            <a:off x="9055258" y="4715117"/>
            <a:ext cx="1259713" cy="1406328"/>
            <a:chOff x="7351853" y="4722911"/>
            <a:chExt cx="1259713" cy="1406328"/>
          </a:xfrm>
        </p:grpSpPr>
        <p:sp>
          <p:nvSpPr>
            <p:cNvPr id="12" name="TextBox 11">
              <a:extLst>
                <a:ext uri="{FF2B5EF4-FFF2-40B4-BE49-F238E27FC236}">
                  <a16:creationId xmlns:a16="http://schemas.microsoft.com/office/drawing/2014/main" id="{7983C124-303F-46B4-86A2-898C0AE23FA2}"/>
                </a:ext>
              </a:extLst>
            </p:cNvPr>
            <p:cNvSpPr txBox="1"/>
            <p:nvPr/>
          </p:nvSpPr>
          <p:spPr>
            <a:xfrm>
              <a:off x="7365350" y="5010575"/>
              <a:ext cx="1246216"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b</a:t>
              </a:r>
              <a:endParaRPr lang="fr-CA" dirty="0">
                <a:latin typeface="Segoe UI Black" panose="020B0A02040204020203" pitchFamily="34" charset="0"/>
                <a:ea typeface="Segoe UI Black" panose="020B0A02040204020203" pitchFamily="34" charset="0"/>
              </a:endParaRPr>
            </a:p>
          </p:txBody>
        </p:sp>
        <p:sp>
          <p:nvSpPr>
            <p:cNvPr id="13" name="Double Brace 12">
              <a:extLst>
                <a:ext uri="{FF2B5EF4-FFF2-40B4-BE49-F238E27FC236}">
                  <a16:creationId xmlns:a16="http://schemas.microsoft.com/office/drawing/2014/main" id="{E1E7182E-07ED-4750-BE76-2804615DC483}"/>
                </a:ext>
              </a:extLst>
            </p:cNvPr>
            <p:cNvSpPr/>
            <p:nvPr/>
          </p:nvSpPr>
          <p:spPr>
            <a:xfrm rot="5400000">
              <a:off x="7278545" y="4796219"/>
              <a:ext cx="1406328" cy="1259712"/>
            </a:xfrm>
            <a:prstGeom prst="bracePair">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grpSp>
      <p:sp>
        <p:nvSpPr>
          <p:cNvPr id="15" name="Content Placeholder 3">
            <a:extLst>
              <a:ext uri="{FF2B5EF4-FFF2-40B4-BE49-F238E27FC236}">
                <a16:creationId xmlns:a16="http://schemas.microsoft.com/office/drawing/2014/main" id="{34BF4E5B-177C-4078-8E6C-F206898B0C2E}"/>
              </a:ext>
            </a:extLst>
          </p:cNvPr>
          <p:cNvSpPr txBox="1">
            <a:spLocks/>
          </p:cNvSpPr>
          <p:nvPr/>
        </p:nvSpPr>
        <p:spPr>
          <a:xfrm>
            <a:off x="6744181" y="3966805"/>
            <a:ext cx="3570790" cy="61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3600" dirty="0"/>
              <a:t>parameters</a:t>
            </a:r>
            <a:endParaRPr lang="fr-CA" sz="3600" dirty="0"/>
          </a:p>
        </p:txBody>
      </p:sp>
    </p:spTree>
    <p:extLst>
      <p:ext uri="{BB962C8B-B14F-4D97-AF65-F5344CB8AC3E}">
        <p14:creationId xmlns:p14="http://schemas.microsoft.com/office/powerpoint/2010/main" val="42926310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animBg="1"/>
      <p:bldP spid="1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0A4F-7702-42EE-8641-12D32970987E}"/>
              </a:ext>
            </a:extLst>
          </p:cNvPr>
          <p:cNvSpPr>
            <a:spLocks noGrp="1"/>
          </p:cNvSpPr>
          <p:nvPr>
            <p:ph type="title"/>
          </p:nvPr>
        </p:nvSpPr>
        <p:spPr/>
        <p:txBody>
          <a:bodyPr/>
          <a:lstStyle/>
          <a:p>
            <a:r>
              <a:rPr lang="en-US" dirty="0"/>
              <a:t>Let’s move on</a:t>
            </a:r>
            <a:endParaRPr lang="fr-CA" dirty="0"/>
          </a:p>
        </p:txBody>
      </p:sp>
      <p:sp>
        <p:nvSpPr>
          <p:cNvPr id="4" name="Content Placeholder 3">
            <a:extLst>
              <a:ext uri="{FF2B5EF4-FFF2-40B4-BE49-F238E27FC236}">
                <a16:creationId xmlns:a16="http://schemas.microsoft.com/office/drawing/2014/main" id="{9CA2264D-B009-4349-95CF-1A7F13F88F72}"/>
              </a:ext>
            </a:extLst>
          </p:cNvPr>
          <p:cNvSpPr>
            <a:spLocks noGrp="1"/>
          </p:cNvSpPr>
          <p:nvPr>
            <p:ph idx="4294967295"/>
          </p:nvPr>
        </p:nvSpPr>
        <p:spPr>
          <a:xfrm>
            <a:off x="1637817" y="4214369"/>
            <a:ext cx="3570790" cy="612274"/>
          </a:xfrm>
        </p:spPr>
        <p:txBody>
          <a:bodyPr>
            <a:normAutofit/>
          </a:bodyPr>
          <a:lstStyle/>
          <a:p>
            <a:pPr marL="0" indent="0">
              <a:buNone/>
            </a:pPr>
            <a:r>
              <a:rPr lang="en-US" sz="3600" dirty="0"/>
              <a:t>rule</a:t>
            </a:r>
            <a:endParaRPr lang="fr-CA" sz="3600" dirty="0"/>
          </a:p>
        </p:txBody>
      </p:sp>
      <p:sp>
        <p:nvSpPr>
          <p:cNvPr id="5" name="TextBox 4">
            <a:extLst>
              <a:ext uri="{FF2B5EF4-FFF2-40B4-BE49-F238E27FC236}">
                <a16:creationId xmlns:a16="http://schemas.microsoft.com/office/drawing/2014/main" id="{C930C475-03D0-4848-99D7-B83530C65B8D}"/>
              </a:ext>
            </a:extLst>
          </p:cNvPr>
          <p:cNvSpPr txBox="1"/>
          <p:nvPr/>
        </p:nvSpPr>
        <p:spPr>
          <a:xfrm>
            <a:off x="1666754" y="3013500"/>
            <a:ext cx="4236335"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3 - 2 = c = </a:t>
            </a:r>
            <a:r>
              <a:rPr lang="en-US" sz="4800" dirty="0">
                <a:solidFill>
                  <a:schemeClr val="accent6"/>
                </a:solidFill>
                <a:latin typeface="Segoe UI Black" panose="020B0A02040204020203" pitchFamily="34" charset="0"/>
                <a:ea typeface="Segoe UI Black" panose="020B0A02040204020203" pitchFamily="34" charset="0"/>
              </a:rPr>
              <a:t>1</a:t>
            </a:r>
            <a:endParaRPr lang="fr-CA" dirty="0">
              <a:solidFill>
                <a:schemeClr val="accent6"/>
              </a:solidFill>
              <a:latin typeface="Segoe UI Black" panose="020B0A02040204020203" pitchFamily="34" charset="0"/>
              <a:ea typeface="Segoe UI Black" panose="020B0A02040204020203" pitchFamily="34" charset="0"/>
            </a:endParaRPr>
          </a:p>
        </p:txBody>
      </p:sp>
      <p:sp>
        <p:nvSpPr>
          <p:cNvPr id="7" name="Double Brace 6">
            <a:extLst>
              <a:ext uri="{FF2B5EF4-FFF2-40B4-BE49-F238E27FC236}">
                <a16:creationId xmlns:a16="http://schemas.microsoft.com/office/drawing/2014/main" id="{2A025F5A-34B4-4ADA-AD59-D110A056E298}"/>
              </a:ext>
            </a:extLst>
          </p:cNvPr>
          <p:cNvSpPr/>
          <p:nvPr/>
        </p:nvSpPr>
        <p:spPr>
          <a:xfrm rot="5400000">
            <a:off x="3067289" y="1296364"/>
            <a:ext cx="1406328" cy="4265272"/>
          </a:xfrm>
          <a:prstGeom prst="bracePair">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2" name="TextBox 11">
            <a:extLst>
              <a:ext uri="{FF2B5EF4-FFF2-40B4-BE49-F238E27FC236}">
                <a16:creationId xmlns:a16="http://schemas.microsoft.com/office/drawing/2014/main" id="{7983C124-303F-46B4-86A2-898C0AE23FA2}"/>
              </a:ext>
            </a:extLst>
          </p:cNvPr>
          <p:cNvSpPr txBox="1"/>
          <p:nvPr/>
        </p:nvSpPr>
        <p:spPr>
          <a:xfrm>
            <a:off x="6504973" y="5002781"/>
            <a:ext cx="3810000"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 3  b = 2</a:t>
            </a:r>
            <a:endParaRPr lang="fr-CA" dirty="0">
              <a:latin typeface="Segoe UI Black" panose="020B0A02040204020203" pitchFamily="34" charset="0"/>
              <a:ea typeface="Segoe UI Black" panose="020B0A02040204020203" pitchFamily="34" charset="0"/>
            </a:endParaRPr>
          </a:p>
        </p:txBody>
      </p:sp>
      <p:grpSp>
        <p:nvGrpSpPr>
          <p:cNvPr id="3" name="Group 2">
            <a:extLst>
              <a:ext uri="{FF2B5EF4-FFF2-40B4-BE49-F238E27FC236}">
                <a16:creationId xmlns:a16="http://schemas.microsoft.com/office/drawing/2014/main" id="{656D73F2-BD4E-4A36-BFD1-95AB4ACF022B}"/>
              </a:ext>
            </a:extLst>
          </p:cNvPr>
          <p:cNvGrpSpPr/>
          <p:nvPr/>
        </p:nvGrpSpPr>
        <p:grpSpPr>
          <a:xfrm>
            <a:off x="6504970" y="3966805"/>
            <a:ext cx="3810001" cy="2154640"/>
            <a:chOff x="6504970" y="3966805"/>
            <a:chExt cx="3810001" cy="2154640"/>
          </a:xfrm>
        </p:grpSpPr>
        <p:sp>
          <p:nvSpPr>
            <p:cNvPr id="13" name="Double Brace 12">
              <a:extLst>
                <a:ext uri="{FF2B5EF4-FFF2-40B4-BE49-F238E27FC236}">
                  <a16:creationId xmlns:a16="http://schemas.microsoft.com/office/drawing/2014/main" id="{E1E7182E-07ED-4750-BE76-2804615DC483}"/>
                </a:ext>
              </a:extLst>
            </p:cNvPr>
            <p:cNvSpPr/>
            <p:nvPr/>
          </p:nvSpPr>
          <p:spPr>
            <a:xfrm rot="5400000">
              <a:off x="7706806" y="3513281"/>
              <a:ext cx="1406328" cy="3809999"/>
            </a:xfrm>
            <a:prstGeom prst="bracePair">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5" name="Content Placeholder 3">
              <a:extLst>
                <a:ext uri="{FF2B5EF4-FFF2-40B4-BE49-F238E27FC236}">
                  <a16:creationId xmlns:a16="http://schemas.microsoft.com/office/drawing/2014/main" id="{34BF4E5B-177C-4078-8E6C-F206898B0C2E}"/>
                </a:ext>
              </a:extLst>
            </p:cNvPr>
            <p:cNvSpPr txBox="1">
              <a:spLocks/>
            </p:cNvSpPr>
            <p:nvPr/>
          </p:nvSpPr>
          <p:spPr>
            <a:xfrm>
              <a:off x="6744181" y="3966805"/>
              <a:ext cx="3570790" cy="61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3600" dirty="0"/>
                <a:t>parameters</a:t>
              </a:r>
              <a:endParaRPr lang="fr-CA" sz="3600" dirty="0"/>
            </a:p>
          </p:txBody>
        </p:sp>
      </p:grpSp>
      <p:sp>
        <p:nvSpPr>
          <p:cNvPr id="16" name="Content Placeholder 3">
            <a:extLst>
              <a:ext uri="{FF2B5EF4-FFF2-40B4-BE49-F238E27FC236}">
                <a16:creationId xmlns:a16="http://schemas.microsoft.com/office/drawing/2014/main" id="{1FFF5E9E-6DE2-4CFF-9CEB-A50ED8595BC8}"/>
              </a:ext>
            </a:extLst>
          </p:cNvPr>
          <p:cNvSpPr txBox="1">
            <a:spLocks/>
          </p:cNvSpPr>
          <p:nvPr/>
        </p:nvSpPr>
        <p:spPr>
          <a:xfrm>
            <a:off x="152400" y="1431925"/>
            <a:ext cx="7199453" cy="9693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Potential solution</a:t>
            </a:r>
          </a:p>
        </p:txBody>
      </p:sp>
    </p:spTree>
    <p:extLst>
      <p:ext uri="{BB962C8B-B14F-4D97-AF65-F5344CB8AC3E}">
        <p14:creationId xmlns:p14="http://schemas.microsoft.com/office/powerpoint/2010/main" val="19327148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animBg="1"/>
      <p:bldP spid="1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0A4F-7702-42EE-8641-12D32970987E}"/>
              </a:ext>
            </a:extLst>
          </p:cNvPr>
          <p:cNvSpPr>
            <a:spLocks noGrp="1"/>
          </p:cNvSpPr>
          <p:nvPr>
            <p:ph type="title"/>
          </p:nvPr>
        </p:nvSpPr>
        <p:spPr/>
        <p:txBody>
          <a:bodyPr/>
          <a:lstStyle/>
          <a:p>
            <a:r>
              <a:rPr lang="en-US" dirty="0"/>
              <a:t>Works with Geometry</a:t>
            </a:r>
            <a:endParaRPr lang="fr-CA" dirty="0"/>
          </a:p>
        </p:txBody>
      </p:sp>
      <p:sp>
        <p:nvSpPr>
          <p:cNvPr id="4" name="Content Placeholder 3">
            <a:extLst>
              <a:ext uri="{FF2B5EF4-FFF2-40B4-BE49-F238E27FC236}">
                <a16:creationId xmlns:a16="http://schemas.microsoft.com/office/drawing/2014/main" id="{9CA2264D-B009-4349-95CF-1A7F13F88F72}"/>
              </a:ext>
            </a:extLst>
          </p:cNvPr>
          <p:cNvSpPr>
            <a:spLocks noGrp="1"/>
          </p:cNvSpPr>
          <p:nvPr>
            <p:ph idx="4294967295"/>
          </p:nvPr>
        </p:nvSpPr>
        <p:spPr>
          <a:xfrm>
            <a:off x="1359876" y="4213033"/>
            <a:ext cx="3570790" cy="612274"/>
          </a:xfrm>
        </p:spPr>
        <p:txBody>
          <a:bodyPr>
            <a:normAutofit/>
          </a:bodyPr>
          <a:lstStyle/>
          <a:p>
            <a:pPr marL="0" indent="0">
              <a:buNone/>
            </a:pPr>
            <a:r>
              <a:rPr lang="en-US" sz="3600" dirty="0"/>
              <a:t>rule</a:t>
            </a:r>
            <a:endParaRPr lang="fr-CA" sz="3600" dirty="0"/>
          </a:p>
        </p:txBody>
      </p:sp>
      <p:sp>
        <p:nvSpPr>
          <p:cNvPr id="5" name="TextBox 4">
            <a:extLst>
              <a:ext uri="{FF2B5EF4-FFF2-40B4-BE49-F238E27FC236}">
                <a16:creationId xmlns:a16="http://schemas.microsoft.com/office/drawing/2014/main" id="{C930C475-03D0-4848-99D7-B83530C65B8D}"/>
              </a:ext>
            </a:extLst>
          </p:cNvPr>
          <p:cNvSpPr txBox="1"/>
          <p:nvPr/>
        </p:nvSpPr>
        <p:spPr>
          <a:xfrm>
            <a:off x="2194289" y="3013500"/>
            <a:ext cx="647005"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t>
            </a:r>
            <a:endParaRPr lang="fr-CA" dirty="0">
              <a:latin typeface="Segoe UI Black" panose="020B0A02040204020203" pitchFamily="34" charset="0"/>
              <a:ea typeface="Segoe UI Black" panose="020B0A02040204020203" pitchFamily="34" charset="0"/>
            </a:endParaRPr>
          </a:p>
        </p:txBody>
      </p:sp>
      <p:sp>
        <p:nvSpPr>
          <p:cNvPr id="7" name="Double Brace 6">
            <a:extLst>
              <a:ext uri="{FF2B5EF4-FFF2-40B4-BE49-F238E27FC236}">
                <a16:creationId xmlns:a16="http://schemas.microsoft.com/office/drawing/2014/main" id="{2A025F5A-34B4-4ADA-AD59-D110A056E298}"/>
              </a:ext>
            </a:extLst>
          </p:cNvPr>
          <p:cNvSpPr/>
          <p:nvPr/>
        </p:nvSpPr>
        <p:spPr>
          <a:xfrm rot="5400000">
            <a:off x="3024774" y="1060938"/>
            <a:ext cx="1406328" cy="4736123"/>
          </a:xfrm>
          <a:prstGeom prst="bracePair">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6" name="Content Placeholder 3">
            <a:extLst>
              <a:ext uri="{FF2B5EF4-FFF2-40B4-BE49-F238E27FC236}">
                <a16:creationId xmlns:a16="http://schemas.microsoft.com/office/drawing/2014/main" id="{1FFF5E9E-6DE2-4CFF-9CEB-A50ED8595BC8}"/>
              </a:ext>
            </a:extLst>
          </p:cNvPr>
          <p:cNvSpPr txBox="1">
            <a:spLocks/>
          </p:cNvSpPr>
          <p:nvPr/>
        </p:nvSpPr>
        <p:spPr>
          <a:xfrm>
            <a:off x="152400" y="1431926"/>
            <a:ext cx="7199453" cy="423294"/>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More solution</a:t>
            </a:r>
          </a:p>
        </p:txBody>
      </p:sp>
      <p:grpSp>
        <p:nvGrpSpPr>
          <p:cNvPr id="9" name="Group 8">
            <a:extLst>
              <a:ext uri="{FF2B5EF4-FFF2-40B4-BE49-F238E27FC236}">
                <a16:creationId xmlns:a16="http://schemas.microsoft.com/office/drawing/2014/main" id="{E18CB2B6-9B5E-40F9-ABF0-BD94C4AF06EE}"/>
              </a:ext>
            </a:extLst>
          </p:cNvPr>
          <p:cNvGrpSpPr/>
          <p:nvPr/>
        </p:nvGrpSpPr>
        <p:grpSpPr>
          <a:xfrm>
            <a:off x="6504970" y="3966805"/>
            <a:ext cx="4432661" cy="2154640"/>
            <a:chOff x="6504970" y="3966805"/>
            <a:chExt cx="4432661" cy="2154640"/>
          </a:xfrm>
        </p:grpSpPr>
        <p:sp>
          <p:nvSpPr>
            <p:cNvPr id="12" name="TextBox 11">
              <a:extLst>
                <a:ext uri="{FF2B5EF4-FFF2-40B4-BE49-F238E27FC236}">
                  <a16:creationId xmlns:a16="http://schemas.microsoft.com/office/drawing/2014/main" id="{7983C124-303F-46B4-86A2-898C0AE23FA2}"/>
                </a:ext>
              </a:extLst>
            </p:cNvPr>
            <p:cNvSpPr txBox="1"/>
            <p:nvPr/>
          </p:nvSpPr>
          <p:spPr>
            <a:xfrm>
              <a:off x="6504973" y="5002781"/>
              <a:ext cx="3810000"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       b = </a:t>
              </a:r>
              <a:endParaRPr lang="fr-CA" dirty="0">
                <a:latin typeface="Segoe UI Black" panose="020B0A02040204020203" pitchFamily="34" charset="0"/>
                <a:ea typeface="Segoe UI Black" panose="020B0A02040204020203" pitchFamily="34" charset="0"/>
              </a:endParaRPr>
            </a:p>
          </p:txBody>
        </p:sp>
        <p:grpSp>
          <p:nvGrpSpPr>
            <p:cNvPr id="3" name="Group 2">
              <a:extLst>
                <a:ext uri="{FF2B5EF4-FFF2-40B4-BE49-F238E27FC236}">
                  <a16:creationId xmlns:a16="http://schemas.microsoft.com/office/drawing/2014/main" id="{656D73F2-BD4E-4A36-BFD1-95AB4ACF022B}"/>
                </a:ext>
              </a:extLst>
            </p:cNvPr>
            <p:cNvGrpSpPr/>
            <p:nvPr/>
          </p:nvGrpSpPr>
          <p:grpSpPr>
            <a:xfrm>
              <a:off x="6504970" y="3966805"/>
              <a:ext cx="4432661" cy="2154640"/>
              <a:chOff x="6504970" y="3966805"/>
              <a:chExt cx="3810001" cy="2154640"/>
            </a:xfrm>
          </p:grpSpPr>
          <p:sp>
            <p:nvSpPr>
              <p:cNvPr id="13" name="Double Brace 12">
                <a:extLst>
                  <a:ext uri="{FF2B5EF4-FFF2-40B4-BE49-F238E27FC236}">
                    <a16:creationId xmlns:a16="http://schemas.microsoft.com/office/drawing/2014/main" id="{E1E7182E-07ED-4750-BE76-2804615DC483}"/>
                  </a:ext>
                </a:extLst>
              </p:cNvPr>
              <p:cNvSpPr/>
              <p:nvPr/>
            </p:nvSpPr>
            <p:spPr>
              <a:xfrm rot="5400000">
                <a:off x="7706806" y="3513281"/>
                <a:ext cx="1406328" cy="3809999"/>
              </a:xfrm>
              <a:prstGeom prst="bracePair">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5" name="Content Placeholder 3">
                <a:extLst>
                  <a:ext uri="{FF2B5EF4-FFF2-40B4-BE49-F238E27FC236}">
                    <a16:creationId xmlns:a16="http://schemas.microsoft.com/office/drawing/2014/main" id="{34BF4E5B-177C-4078-8E6C-F206898B0C2E}"/>
                  </a:ext>
                </a:extLst>
              </p:cNvPr>
              <p:cNvSpPr txBox="1">
                <a:spLocks/>
              </p:cNvSpPr>
              <p:nvPr/>
            </p:nvSpPr>
            <p:spPr>
              <a:xfrm>
                <a:off x="6744181" y="3966805"/>
                <a:ext cx="3570790" cy="61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3600" dirty="0"/>
                  <a:t>parameters</a:t>
                </a:r>
                <a:endParaRPr lang="fr-CA" sz="3600" dirty="0"/>
              </a:p>
            </p:txBody>
          </p:sp>
        </p:grpSp>
        <p:pic>
          <p:nvPicPr>
            <p:cNvPr id="6" name="Picture 5">
              <a:extLst>
                <a:ext uri="{FF2B5EF4-FFF2-40B4-BE49-F238E27FC236}">
                  <a16:creationId xmlns:a16="http://schemas.microsoft.com/office/drawing/2014/main" id="{A546B055-E8D7-4DF6-A61C-439107F1C2A2}"/>
                </a:ext>
              </a:extLst>
            </p:cNvPr>
            <p:cNvPicPr>
              <a:picLocks noChangeAspect="1"/>
            </p:cNvPicPr>
            <p:nvPr/>
          </p:nvPicPr>
          <p:blipFill>
            <a:blip r:embed="rId3"/>
            <a:stretch>
              <a:fillRect/>
            </a:stretch>
          </p:blipFill>
          <p:spPr>
            <a:xfrm>
              <a:off x="7807989" y="5008643"/>
              <a:ext cx="866667" cy="895238"/>
            </a:xfrm>
            <a:prstGeom prst="rect">
              <a:avLst/>
            </a:prstGeom>
          </p:spPr>
        </p:pic>
        <p:pic>
          <p:nvPicPr>
            <p:cNvPr id="8" name="Picture 7">
              <a:extLst>
                <a:ext uri="{FF2B5EF4-FFF2-40B4-BE49-F238E27FC236}">
                  <a16:creationId xmlns:a16="http://schemas.microsoft.com/office/drawing/2014/main" id="{3FD0E2AD-C9E6-449B-BE74-E2028245A73A}"/>
                </a:ext>
              </a:extLst>
            </p:cNvPr>
            <p:cNvPicPr>
              <a:picLocks noChangeAspect="1"/>
            </p:cNvPicPr>
            <p:nvPr/>
          </p:nvPicPr>
          <p:blipFill>
            <a:blip r:embed="rId4"/>
            <a:stretch>
              <a:fillRect/>
            </a:stretch>
          </p:blipFill>
          <p:spPr>
            <a:xfrm>
              <a:off x="10020841" y="5109968"/>
              <a:ext cx="742857" cy="723810"/>
            </a:xfrm>
            <a:prstGeom prst="rect">
              <a:avLst/>
            </a:prstGeom>
          </p:spPr>
        </p:pic>
      </p:grpSp>
      <p:pic>
        <p:nvPicPr>
          <p:cNvPr id="19" name="Picture 18">
            <a:extLst>
              <a:ext uri="{FF2B5EF4-FFF2-40B4-BE49-F238E27FC236}">
                <a16:creationId xmlns:a16="http://schemas.microsoft.com/office/drawing/2014/main" id="{2F2BED91-61D0-4886-87E4-CFC75BC4F480}"/>
              </a:ext>
            </a:extLst>
          </p:cNvPr>
          <p:cNvPicPr>
            <a:picLocks noChangeAspect="1"/>
          </p:cNvPicPr>
          <p:nvPr/>
        </p:nvPicPr>
        <p:blipFill>
          <a:blip r:embed="rId3"/>
          <a:stretch>
            <a:fillRect/>
          </a:stretch>
        </p:blipFill>
        <p:spPr>
          <a:xfrm>
            <a:off x="1447092" y="3021815"/>
            <a:ext cx="866667" cy="895238"/>
          </a:xfrm>
          <a:prstGeom prst="rect">
            <a:avLst/>
          </a:prstGeom>
        </p:spPr>
      </p:pic>
      <p:pic>
        <p:nvPicPr>
          <p:cNvPr id="20" name="Picture 19">
            <a:extLst>
              <a:ext uri="{FF2B5EF4-FFF2-40B4-BE49-F238E27FC236}">
                <a16:creationId xmlns:a16="http://schemas.microsoft.com/office/drawing/2014/main" id="{DA6B3D43-9453-4A44-8C51-D949EBDD999A}"/>
              </a:ext>
            </a:extLst>
          </p:cNvPr>
          <p:cNvPicPr>
            <a:picLocks noChangeAspect="1"/>
          </p:cNvPicPr>
          <p:nvPr/>
        </p:nvPicPr>
        <p:blipFill>
          <a:blip r:embed="rId4"/>
          <a:stretch>
            <a:fillRect/>
          </a:stretch>
        </p:blipFill>
        <p:spPr>
          <a:xfrm>
            <a:off x="2680355" y="3120687"/>
            <a:ext cx="742857" cy="723810"/>
          </a:xfrm>
          <a:prstGeom prst="rect">
            <a:avLst/>
          </a:prstGeom>
        </p:spPr>
      </p:pic>
      <p:sp>
        <p:nvSpPr>
          <p:cNvPr id="23" name="TextBox 22">
            <a:extLst>
              <a:ext uri="{FF2B5EF4-FFF2-40B4-BE49-F238E27FC236}">
                <a16:creationId xmlns:a16="http://schemas.microsoft.com/office/drawing/2014/main" id="{CCCFD7D8-37F0-4D2D-8BB8-0478DB6020CF}"/>
              </a:ext>
            </a:extLst>
          </p:cNvPr>
          <p:cNvSpPr txBox="1"/>
          <p:nvPr/>
        </p:nvSpPr>
        <p:spPr>
          <a:xfrm>
            <a:off x="3116780" y="3013499"/>
            <a:ext cx="2339873"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 c =</a:t>
            </a:r>
            <a:endParaRPr lang="fr-CA" dirty="0">
              <a:latin typeface="Segoe UI Black" panose="020B0A02040204020203" pitchFamily="34" charset="0"/>
              <a:ea typeface="Segoe UI Black" panose="020B0A02040204020203" pitchFamily="34" charset="0"/>
            </a:endParaRPr>
          </a:p>
        </p:txBody>
      </p:sp>
      <p:pic>
        <p:nvPicPr>
          <p:cNvPr id="10" name="Picture 9">
            <a:extLst>
              <a:ext uri="{FF2B5EF4-FFF2-40B4-BE49-F238E27FC236}">
                <a16:creationId xmlns:a16="http://schemas.microsoft.com/office/drawing/2014/main" id="{D074BEF4-5B6B-4BBE-8099-590D2241AA7D}"/>
              </a:ext>
            </a:extLst>
          </p:cNvPr>
          <p:cNvPicPr>
            <a:picLocks noChangeAspect="1"/>
          </p:cNvPicPr>
          <p:nvPr/>
        </p:nvPicPr>
        <p:blipFill>
          <a:blip r:embed="rId5"/>
          <a:stretch>
            <a:fillRect/>
          </a:stretch>
        </p:blipFill>
        <p:spPr>
          <a:xfrm>
            <a:off x="5074518" y="3018931"/>
            <a:ext cx="828571" cy="866667"/>
          </a:xfrm>
          <a:prstGeom prst="rect">
            <a:avLst/>
          </a:prstGeom>
        </p:spPr>
      </p:pic>
    </p:spTree>
    <p:extLst>
      <p:ext uri="{BB962C8B-B14F-4D97-AF65-F5344CB8AC3E}">
        <p14:creationId xmlns:p14="http://schemas.microsoft.com/office/powerpoint/2010/main" val="2200528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animBg="1"/>
      <p:bldP spid="2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910A4F-7702-42EE-8641-12D32970987E}"/>
              </a:ext>
            </a:extLst>
          </p:cNvPr>
          <p:cNvSpPr>
            <a:spLocks noGrp="1"/>
          </p:cNvSpPr>
          <p:nvPr>
            <p:ph type="title"/>
          </p:nvPr>
        </p:nvSpPr>
        <p:spPr/>
        <p:txBody>
          <a:bodyPr/>
          <a:lstStyle/>
          <a:p>
            <a:r>
              <a:rPr lang="en-US" dirty="0"/>
              <a:t>Moving on to Computational Design</a:t>
            </a:r>
            <a:endParaRPr lang="fr-CA" dirty="0"/>
          </a:p>
        </p:txBody>
      </p:sp>
      <p:sp>
        <p:nvSpPr>
          <p:cNvPr id="4" name="Content Placeholder 3">
            <a:extLst>
              <a:ext uri="{FF2B5EF4-FFF2-40B4-BE49-F238E27FC236}">
                <a16:creationId xmlns:a16="http://schemas.microsoft.com/office/drawing/2014/main" id="{9CA2264D-B009-4349-95CF-1A7F13F88F72}"/>
              </a:ext>
            </a:extLst>
          </p:cNvPr>
          <p:cNvSpPr>
            <a:spLocks noGrp="1"/>
          </p:cNvSpPr>
          <p:nvPr>
            <p:ph idx="4294967295"/>
          </p:nvPr>
        </p:nvSpPr>
        <p:spPr>
          <a:xfrm>
            <a:off x="1637817" y="4214369"/>
            <a:ext cx="3570790" cy="612274"/>
          </a:xfrm>
        </p:spPr>
        <p:txBody>
          <a:bodyPr>
            <a:normAutofit/>
          </a:bodyPr>
          <a:lstStyle/>
          <a:p>
            <a:pPr marL="0" indent="0">
              <a:buNone/>
            </a:pPr>
            <a:r>
              <a:rPr lang="en-US" sz="3600" dirty="0"/>
              <a:t>rule</a:t>
            </a:r>
            <a:endParaRPr lang="fr-CA" sz="3600" dirty="0"/>
          </a:p>
        </p:txBody>
      </p:sp>
      <p:sp>
        <p:nvSpPr>
          <p:cNvPr id="5" name="TextBox 4">
            <a:extLst>
              <a:ext uri="{FF2B5EF4-FFF2-40B4-BE49-F238E27FC236}">
                <a16:creationId xmlns:a16="http://schemas.microsoft.com/office/drawing/2014/main" id="{C930C475-03D0-4848-99D7-B83530C65B8D}"/>
              </a:ext>
            </a:extLst>
          </p:cNvPr>
          <p:cNvSpPr txBox="1"/>
          <p:nvPr/>
        </p:nvSpPr>
        <p:spPr>
          <a:xfrm>
            <a:off x="1666754" y="3013500"/>
            <a:ext cx="4236335"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 b = c</a:t>
            </a:r>
            <a:endParaRPr lang="fr-CA" dirty="0">
              <a:latin typeface="Segoe UI Black" panose="020B0A02040204020203" pitchFamily="34" charset="0"/>
              <a:ea typeface="Segoe UI Black" panose="020B0A02040204020203" pitchFamily="34" charset="0"/>
            </a:endParaRPr>
          </a:p>
        </p:txBody>
      </p:sp>
      <p:sp>
        <p:nvSpPr>
          <p:cNvPr id="7" name="Double Brace 6">
            <a:extLst>
              <a:ext uri="{FF2B5EF4-FFF2-40B4-BE49-F238E27FC236}">
                <a16:creationId xmlns:a16="http://schemas.microsoft.com/office/drawing/2014/main" id="{2A025F5A-34B4-4ADA-AD59-D110A056E298}"/>
              </a:ext>
            </a:extLst>
          </p:cNvPr>
          <p:cNvSpPr/>
          <p:nvPr/>
        </p:nvSpPr>
        <p:spPr>
          <a:xfrm rot="5400000">
            <a:off x="3067289" y="1296364"/>
            <a:ext cx="1406328" cy="4265272"/>
          </a:xfrm>
          <a:prstGeom prst="bracePair">
            <a:avLst/>
          </a:prstGeom>
          <a:ln w="25400">
            <a:solidFill>
              <a:schemeClr val="accent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2" name="TextBox 11">
            <a:extLst>
              <a:ext uri="{FF2B5EF4-FFF2-40B4-BE49-F238E27FC236}">
                <a16:creationId xmlns:a16="http://schemas.microsoft.com/office/drawing/2014/main" id="{7983C124-303F-46B4-86A2-898C0AE23FA2}"/>
              </a:ext>
            </a:extLst>
          </p:cNvPr>
          <p:cNvSpPr txBox="1"/>
          <p:nvPr/>
        </p:nvSpPr>
        <p:spPr>
          <a:xfrm>
            <a:off x="4691743" y="5002781"/>
            <a:ext cx="5623230" cy="830997"/>
          </a:xfrm>
          <a:prstGeom prst="rect">
            <a:avLst/>
          </a:prstGeom>
          <a:noFill/>
        </p:spPr>
        <p:txBody>
          <a:bodyPr wrap="square" rtlCol="0">
            <a:spAutoFit/>
          </a:bodyPr>
          <a:lstStyle/>
          <a:p>
            <a:pPr algn="ctr"/>
            <a:r>
              <a:rPr lang="en-US" sz="4800" dirty="0">
                <a:latin typeface="Segoe UI Black" panose="020B0A02040204020203" pitchFamily="34" charset="0"/>
                <a:ea typeface="Segoe UI Black" panose="020B0A02040204020203" pitchFamily="34" charset="0"/>
              </a:rPr>
              <a:t>a = 6…9  b = 1..5</a:t>
            </a:r>
            <a:endParaRPr lang="fr-CA" dirty="0">
              <a:latin typeface="Segoe UI Black" panose="020B0A02040204020203" pitchFamily="34" charset="0"/>
              <a:ea typeface="Segoe UI Black" panose="020B0A02040204020203" pitchFamily="34" charset="0"/>
            </a:endParaRPr>
          </a:p>
        </p:txBody>
      </p:sp>
      <p:grpSp>
        <p:nvGrpSpPr>
          <p:cNvPr id="3" name="Group 2">
            <a:extLst>
              <a:ext uri="{FF2B5EF4-FFF2-40B4-BE49-F238E27FC236}">
                <a16:creationId xmlns:a16="http://schemas.microsoft.com/office/drawing/2014/main" id="{656D73F2-BD4E-4A36-BFD1-95AB4ACF022B}"/>
              </a:ext>
            </a:extLst>
          </p:cNvPr>
          <p:cNvGrpSpPr/>
          <p:nvPr/>
        </p:nvGrpSpPr>
        <p:grpSpPr>
          <a:xfrm>
            <a:off x="4887686" y="3966805"/>
            <a:ext cx="5427285" cy="2154640"/>
            <a:chOff x="6504970" y="3966805"/>
            <a:chExt cx="3810001" cy="2154640"/>
          </a:xfrm>
        </p:grpSpPr>
        <p:sp>
          <p:nvSpPr>
            <p:cNvPr id="13" name="Double Brace 12">
              <a:extLst>
                <a:ext uri="{FF2B5EF4-FFF2-40B4-BE49-F238E27FC236}">
                  <a16:creationId xmlns:a16="http://schemas.microsoft.com/office/drawing/2014/main" id="{E1E7182E-07ED-4750-BE76-2804615DC483}"/>
                </a:ext>
              </a:extLst>
            </p:cNvPr>
            <p:cNvSpPr/>
            <p:nvPr/>
          </p:nvSpPr>
          <p:spPr>
            <a:xfrm rot="5400000">
              <a:off x="7706806" y="3513281"/>
              <a:ext cx="1406328" cy="3809999"/>
            </a:xfrm>
            <a:prstGeom prst="bracePair">
              <a:avLst/>
            </a:prstGeom>
            <a:ln w="25400">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
          <p:nvSpPr>
            <p:cNvPr id="15" name="Content Placeholder 3">
              <a:extLst>
                <a:ext uri="{FF2B5EF4-FFF2-40B4-BE49-F238E27FC236}">
                  <a16:creationId xmlns:a16="http://schemas.microsoft.com/office/drawing/2014/main" id="{34BF4E5B-177C-4078-8E6C-F206898B0C2E}"/>
                </a:ext>
              </a:extLst>
            </p:cNvPr>
            <p:cNvSpPr txBox="1">
              <a:spLocks/>
            </p:cNvSpPr>
            <p:nvPr/>
          </p:nvSpPr>
          <p:spPr>
            <a:xfrm>
              <a:off x="6744181" y="3966805"/>
              <a:ext cx="3570790" cy="612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r">
                <a:buFont typeface="Arial" panose="020B0604020202020204" pitchFamily="34" charset="0"/>
                <a:buNone/>
              </a:pPr>
              <a:r>
                <a:rPr lang="en-US" sz="3600" dirty="0"/>
                <a:t>parameters</a:t>
              </a:r>
              <a:endParaRPr lang="fr-CA" sz="3600" dirty="0"/>
            </a:p>
          </p:txBody>
        </p:sp>
      </p:grpSp>
      <p:sp>
        <p:nvSpPr>
          <p:cNvPr id="16" name="Content Placeholder 3">
            <a:extLst>
              <a:ext uri="{FF2B5EF4-FFF2-40B4-BE49-F238E27FC236}">
                <a16:creationId xmlns:a16="http://schemas.microsoft.com/office/drawing/2014/main" id="{1FFF5E9E-6DE2-4CFF-9CEB-A50ED8595BC8}"/>
              </a:ext>
            </a:extLst>
          </p:cNvPr>
          <p:cNvSpPr txBox="1">
            <a:spLocks/>
          </p:cNvSpPr>
          <p:nvPr/>
        </p:nvSpPr>
        <p:spPr>
          <a:xfrm>
            <a:off x="152400" y="1431925"/>
            <a:ext cx="7199453" cy="96936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Segoe UI" panose="020B0502040204020203" pitchFamily="34" charset="0"/>
                <a:ea typeface="+mn-ea"/>
                <a:cs typeface="Segoe UI" panose="020B0502040204020203"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Segoe UI" panose="020B0502040204020203" pitchFamily="34" charset="0"/>
                <a:ea typeface="+mn-ea"/>
                <a:cs typeface="Segoe UI" panose="020B0502040204020203"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Segoe UI" panose="020B0502040204020203" pitchFamily="34" charset="0"/>
                <a:ea typeface="+mn-ea"/>
                <a:cs typeface="Segoe UI" panose="020B0502040204020203"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Segoe UI" panose="020B0502040204020203" pitchFamily="34" charset="0"/>
                <a:ea typeface="+mn-ea"/>
                <a:cs typeface="Segoe UI" panose="020B0502040204020203"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Optimal solution</a:t>
            </a:r>
          </a:p>
        </p:txBody>
      </p:sp>
      <p:graphicFrame>
        <p:nvGraphicFramePr>
          <p:cNvPr id="9" name="Table 8">
            <a:extLst>
              <a:ext uri="{FF2B5EF4-FFF2-40B4-BE49-F238E27FC236}">
                <a16:creationId xmlns:a16="http://schemas.microsoft.com/office/drawing/2014/main" id="{6626D57A-BD20-40A1-B8B6-80202321E36F}"/>
              </a:ext>
            </a:extLst>
          </p:cNvPr>
          <p:cNvGraphicFramePr>
            <a:graphicFrameLocks noGrp="1"/>
          </p:cNvGraphicFramePr>
          <p:nvPr>
            <p:extLst>
              <p:ext uri="{D42A27DB-BD31-4B8C-83A1-F6EECF244321}">
                <p14:modId xmlns:p14="http://schemas.microsoft.com/office/powerpoint/2010/main" val="517948116"/>
              </p:ext>
            </p:extLst>
          </p:nvPr>
        </p:nvGraphicFramePr>
        <p:xfrm>
          <a:off x="7045604" y="1589364"/>
          <a:ext cx="4265270" cy="1579830"/>
        </p:xfrm>
        <a:graphic>
          <a:graphicData uri="http://schemas.openxmlformats.org/drawingml/2006/table">
            <a:tbl>
              <a:tblPr firstRow="1" bandRow="1">
                <a:tableStyleId>{5C22544A-7EE6-4342-B048-85BDC9FD1C3A}</a:tableStyleId>
              </a:tblPr>
              <a:tblGrid>
                <a:gridCol w="853054">
                  <a:extLst>
                    <a:ext uri="{9D8B030D-6E8A-4147-A177-3AD203B41FA5}">
                      <a16:colId xmlns:a16="http://schemas.microsoft.com/office/drawing/2014/main" val="2292417905"/>
                    </a:ext>
                  </a:extLst>
                </a:gridCol>
                <a:gridCol w="853054">
                  <a:extLst>
                    <a:ext uri="{9D8B030D-6E8A-4147-A177-3AD203B41FA5}">
                      <a16:colId xmlns:a16="http://schemas.microsoft.com/office/drawing/2014/main" val="3123562796"/>
                    </a:ext>
                  </a:extLst>
                </a:gridCol>
                <a:gridCol w="853054">
                  <a:extLst>
                    <a:ext uri="{9D8B030D-6E8A-4147-A177-3AD203B41FA5}">
                      <a16:colId xmlns:a16="http://schemas.microsoft.com/office/drawing/2014/main" val="326473262"/>
                    </a:ext>
                  </a:extLst>
                </a:gridCol>
                <a:gridCol w="853054">
                  <a:extLst>
                    <a:ext uri="{9D8B030D-6E8A-4147-A177-3AD203B41FA5}">
                      <a16:colId xmlns:a16="http://schemas.microsoft.com/office/drawing/2014/main" val="4145931996"/>
                    </a:ext>
                  </a:extLst>
                </a:gridCol>
                <a:gridCol w="853054">
                  <a:extLst>
                    <a:ext uri="{9D8B030D-6E8A-4147-A177-3AD203B41FA5}">
                      <a16:colId xmlns:a16="http://schemas.microsoft.com/office/drawing/2014/main" val="1544733836"/>
                    </a:ext>
                  </a:extLst>
                </a:gridCol>
              </a:tblGrid>
              <a:tr h="370840">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5</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4</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3</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2</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1</a:t>
                      </a:r>
                    </a:p>
                  </a:txBody>
                  <a:tcPr marL="9525" marR="9525" marT="9525" marB="0" anchor="b">
                    <a:noFill/>
                  </a:tcPr>
                </a:tc>
                <a:extLst>
                  <a:ext uri="{0D108BD9-81ED-4DB2-BD59-A6C34878D82A}">
                    <a16:rowId xmlns:a16="http://schemas.microsoft.com/office/drawing/2014/main" val="729861232"/>
                  </a:ext>
                </a:extLst>
              </a:tr>
              <a:tr h="467310">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6</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5</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4</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3</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2</a:t>
                      </a:r>
                    </a:p>
                  </a:txBody>
                  <a:tcPr marL="9525" marR="9525" marT="9525" marB="0" anchor="b">
                    <a:noFill/>
                  </a:tcPr>
                </a:tc>
                <a:extLst>
                  <a:ext uri="{0D108BD9-81ED-4DB2-BD59-A6C34878D82A}">
                    <a16:rowId xmlns:a16="http://schemas.microsoft.com/office/drawing/2014/main" val="375233716"/>
                  </a:ext>
                </a:extLst>
              </a:tr>
              <a:tr h="370840">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7</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6</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5</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4</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3</a:t>
                      </a:r>
                    </a:p>
                  </a:txBody>
                  <a:tcPr marL="9525" marR="9525" marT="9525" marB="0" anchor="b">
                    <a:noFill/>
                  </a:tcPr>
                </a:tc>
                <a:extLst>
                  <a:ext uri="{0D108BD9-81ED-4DB2-BD59-A6C34878D82A}">
                    <a16:rowId xmlns:a16="http://schemas.microsoft.com/office/drawing/2014/main" val="2797752532"/>
                  </a:ext>
                </a:extLst>
              </a:tr>
              <a:tr h="370840">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8</a:t>
                      </a:r>
                    </a:p>
                  </a:txBody>
                  <a:tcPr marL="9525" marR="9525" marT="9525" marB="0" anchor="b">
                    <a:noFill/>
                  </a:tcPr>
                </a:tc>
                <a:tc>
                  <a:txBody>
                    <a:bodyPr/>
                    <a:lstStyle/>
                    <a:p>
                      <a:pPr algn="ctr" fontAlgn="b"/>
                      <a:r>
                        <a:rPr lang="fr-CA" sz="1800" b="0" i="0" u="none" strike="noStrike">
                          <a:solidFill>
                            <a:srgbClr val="000000"/>
                          </a:solidFill>
                          <a:effectLst/>
                          <a:latin typeface="Segoe UI" panose="020B0502040204020203" pitchFamily="34" charset="0"/>
                          <a:cs typeface="Segoe UI" panose="020B0502040204020203" pitchFamily="34" charset="0"/>
                        </a:rPr>
                        <a:t>7</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6</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5</a:t>
                      </a:r>
                    </a:p>
                  </a:txBody>
                  <a:tcPr marL="9525" marR="9525" marT="9525" marB="0" anchor="b">
                    <a:noFill/>
                  </a:tcPr>
                </a:tc>
                <a:tc>
                  <a:txBody>
                    <a:bodyPr/>
                    <a:lstStyle/>
                    <a:p>
                      <a:pPr algn="ctr" fontAlgn="b"/>
                      <a:r>
                        <a:rPr lang="fr-CA" sz="1800" b="0" i="0" u="none" strike="noStrike" dirty="0">
                          <a:solidFill>
                            <a:srgbClr val="000000"/>
                          </a:solidFill>
                          <a:effectLst/>
                          <a:latin typeface="Segoe UI" panose="020B0502040204020203" pitchFamily="34" charset="0"/>
                          <a:cs typeface="Segoe UI" panose="020B0502040204020203" pitchFamily="34" charset="0"/>
                        </a:rPr>
                        <a:t>4</a:t>
                      </a:r>
                    </a:p>
                  </a:txBody>
                  <a:tcPr marL="9525" marR="9525" marT="9525" marB="0" anchor="b">
                    <a:noFill/>
                  </a:tcPr>
                </a:tc>
                <a:extLst>
                  <a:ext uri="{0D108BD9-81ED-4DB2-BD59-A6C34878D82A}">
                    <a16:rowId xmlns:a16="http://schemas.microsoft.com/office/drawing/2014/main" val="1394611872"/>
                  </a:ext>
                </a:extLst>
              </a:tr>
            </a:tbl>
          </a:graphicData>
        </a:graphic>
      </p:graphicFrame>
      <p:sp>
        <p:nvSpPr>
          <p:cNvPr id="11" name="Oval 10">
            <a:extLst>
              <a:ext uri="{FF2B5EF4-FFF2-40B4-BE49-F238E27FC236}">
                <a16:creationId xmlns:a16="http://schemas.microsoft.com/office/drawing/2014/main" id="{800BB0F3-AB00-4777-B6AA-00346E3A1BEC}"/>
              </a:ext>
            </a:extLst>
          </p:cNvPr>
          <p:cNvSpPr/>
          <p:nvPr/>
        </p:nvSpPr>
        <p:spPr>
          <a:xfrm>
            <a:off x="7252751" y="2812932"/>
            <a:ext cx="432610" cy="43261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18" name="Double Brace 17">
            <a:extLst>
              <a:ext uri="{FF2B5EF4-FFF2-40B4-BE49-F238E27FC236}">
                <a16:creationId xmlns:a16="http://schemas.microsoft.com/office/drawing/2014/main" id="{30B25CAB-EABC-42CB-8675-9DD2F6C11E03}"/>
              </a:ext>
            </a:extLst>
          </p:cNvPr>
          <p:cNvSpPr/>
          <p:nvPr/>
        </p:nvSpPr>
        <p:spPr>
          <a:xfrm rot="5400000">
            <a:off x="8248792" y="289992"/>
            <a:ext cx="2165144" cy="4265272"/>
          </a:xfrm>
          <a:prstGeom prst="bracePair">
            <a:avLst/>
          </a:prstGeom>
          <a:ln w="25400">
            <a:solidFill>
              <a:schemeClr val="accent6"/>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CA"/>
          </a:p>
        </p:txBody>
      </p:sp>
    </p:spTree>
    <p:extLst>
      <p:ext uri="{BB962C8B-B14F-4D97-AF65-F5344CB8AC3E}">
        <p14:creationId xmlns:p14="http://schemas.microsoft.com/office/powerpoint/2010/main" val="167705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5" grpId="0"/>
      <p:bldP spid="7" grpId="0" animBg="1"/>
      <p:bldP spid="12" grpId="0"/>
      <p:bldP spid="11" grpId="0" animBg="1"/>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9FDF1F-64C7-4A0D-926C-B9445B87F37C}"/>
              </a:ext>
            </a:extLst>
          </p:cNvPr>
          <p:cNvSpPr>
            <a:spLocks noGrp="1"/>
          </p:cNvSpPr>
          <p:nvPr>
            <p:ph type="title"/>
          </p:nvPr>
        </p:nvSpPr>
        <p:spPr/>
        <p:txBody>
          <a:bodyPr/>
          <a:lstStyle/>
          <a:p>
            <a:r>
              <a:rPr lang="en-US" dirty="0"/>
              <a:t>How did it get popular?</a:t>
            </a:r>
            <a:endParaRPr lang="fr-CA" dirty="0"/>
          </a:p>
        </p:txBody>
      </p:sp>
      <p:sp>
        <p:nvSpPr>
          <p:cNvPr id="3" name="Rectangle: Rounded Corners 2">
            <a:extLst>
              <a:ext uri="{FF2B5EF4-FFF2-40B4-BE49-F238E27FC236}">
                <a16:creationId xmlns:a16="http://schemas.microsoft.com/office/drawing/2014/main" id="{F6D3D907-116F-47AB-986F-473EED7187C2}"/>
              </a:ext>
            </a:extLst>
          </p:cNvPr>
          <p:cNvSpPr/>
          <p:nvPr/>
        </p:nvSpPr>
        <p:spPr>
          <a:xfrm>
            <a:off x="195942" y="1415144"/>
            <a:ext cx="3722915" cy="1458686"/>
          </a:xfrm>
          <a:prstGeom prst="round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accent2"/>
                </a:solidFill>
                <a:latin typeface="Segoe UI Black" panose="020B0A02040204020203" pitchFamily="34" charset="0"/>
                <a:ea typeface="Segoe UI Black" panose="020B0A02040204020203" pitchFamily="34" charset="0"/>
                <a:cs typeface="Segoe UI" panose="020B0502040204020203" pitchFamily="34" charset="0"/>
              </a:rPr>
              <a:t>Traditional Scripting</a:t>
            </a:r>
            <a:endParaRPr lang="en-US" sz="2400" dirty="0">
              <a:solidFill>
                <a:srgbClr val="222222"/>
              </a:solidFill>
              <a:latin typeface="Segoe UI" panose="020B0502040204020203" pitchFamily="34" charset="0"/>
              <a:cs typeface="Segoe UI" panose="020B0502040204020203" pitchFamily="34" charset="0"/>
            </a:endParaRPr>
          </a:p>
          <a:p>
            <a:pPr marL="285750" indent="-285750">
              <a:buFont typeface="Arial" panose="020B0604020202020204" pitchFamily="34" charset="0"/>
              <a:buChar char="•"/>
            </a:pPr>
            <a:r>
              <a:rPr lang="en-US" sz="2400" dirty="0">
                <a:solidFill>
                  <a:schemeClr val="tx1"/>
                </a:solidFill>
                <a:latin typeface="Segoe UI" panose="020B0502040204020203" pitchFamily="34" charset="0"/>
                <a:cs typeface="Segoe UI" panose="020B0502040204020203" pitchFamily="34" charset="0"/>
              </a:rPr>
              <a:t>a – b = c</a:t>
            </a:r>
          </a:p>
          <a:p>
            <a:endParaRPr lang="en-US" sz="2400" dirty="0">
              <a:solidFill>
                <a:schemeClr val="tx1"/>
              </a:solidFill>
              <a:latin typeface="Segoe UI" panose="020B0502040204020203" pitchFamily="34" charset="0"/>
              <a:cs typeface="Segoe UI" panose="020B0502040204020203" pitchFamily="34" charset="0"/>
            </a:endParaRPr>
          </a:p>
        </p:txBody>
      </p:sp>
      <p:sp>
        <p:nvSpPr>
          <p:cNvPr id="4" name="Rectangle: Rounded Corners 3">
            <a:extLst>
              <a:ext uri="{FF2B5EF4-FFF2-40B4-BE49-F238E27FC236}">
                <a16:creationId xmlns:a16="http://schemas.microsoft.com/office/drawing/2014/main" id="{860C77EB-CA2C-41F4-9B1B-11AEE74FA362}"/>
              </a:ext>
            </a:extLst>
          </p:cNvPr>
          <p:cNvSpPr/>
          <p:nvPr/>
        </p:nvSpPr>
        <p:spPr>
          <a:xfrm>
            <a:off x="195941" y="4248949"/>
            <a:ext cx="3722915" cy="1458686"/>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accent5"/>
                </a:solidFill>
                <a:latin typeface="Segoe UI Black" panose="020B0A02040204020203" pitchFamily="34" charset="0"/>
                <a:ea typeface="Segoe UI Black" panose="020B0A02040204020203" pitchFamily="34" charset="0"/>
                <a:cs typeface="Segoe UI" panose="020B0502040204020203" pitchFamily="34" charset="0"/>
              </a:rPr>
              <a:t>Visual Scripting</a:t>
            </a:r>
          </a:p>
          <a:p>
            <a:pPr marL="342900" indent="-342900">
              <a:buFont typeface="Arial" panose="020B0604020202020204" pitchFamily="34" charset="0"/>
              <a:buChar char="•"/>
            </a:pPr>
            <a:r>
              <a:rPr lang="en-US" sz="2400" dirty="0">
                <a:solidFill>
                  <a:schemeClr val="tx1"/>
                </a:solidFill>
                <a:latin typeface="Segoe UI" panose="020B0502040204020203" pitchFamily="34" charset="0"/>
                <a:cs typeface="Segoe UI" panose="020B0502040204020203" pitchFamily="34" charset="0"/>
              </a:rPr>
              <a:t>a – b = c</a:t>
            </a:r>
          </a:p>
          <a:p>
            <a:endParaRPr lang="en-US" sz="2400" dirty="0">
              <a:solidFill>
                <a:schemeClr val="accent5"/>
              </a:solidFill>
              <a:latin typeface="Segoe UI Black" panose="020B0A02040204020203" pitchFamily="34" charset="0"/>
              <a:ea typeface="Segoe UI Black" panose="020B0A02040204020203" pitchFamily="34" charset="0"/>
              <a:cs typeface="Segoe UI" panose="020B0502040204020203" pitchFamily="34" charset="0"/>
            </a:endParaRPr>
          </a:p>
        </p:txBody>
      </p:sp>
      <p:sp>
        <p:nvSpPr>
          <p:cNvPr id="5" name="Rectangle: Rounded Corners 4">
            <a:extLst>
              <a:ext uri="{FF2B5EF4-FFF2-40B4-BE49-F238E27FC236}">
                <a16:creationId xmlns:a16="http://schemas.microsoft.com/office/drawing/2014/main" id="{4C6A66F1-7762-4395-9777-E59D14D4D0AB}"/>
              </a:ext>
            </a:extLst>
          </p:cNvPr>
          <p:cNvSpPr/>
          <p:nvPr/>
        </p:nvSpPr>
        <p:spPr>
          <a:xfrm>
            <a:off x="4441371" y="1417064"/>
            <a:ext cx="7184572" cy="1458686"/>
          </a:xfrm>
          <a:prstGeom prst="round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tx1"/>
                </a:solidFill>
                <a:latin typeface="Segoe UI" panose="020B0502040204020203" pitchFamily="34" charset="0"/>
                <a:cs typeface="Segoe UI" panose="020B0502040204020203" pitchFamily="34" charset="0"/>
              </a:rPr>
              <a:t>def function (value1, value2)</a:t>
            </a:r>
          </a:p>
          <a:p>
            <a:r>
              <a:rPr lang="en-US" sz="2400" dirty="0">
                <a:solidFill>
                  <a:schemeClr val="tx1"/>
                </a:solidFill>
                <a:latin typeface="Segoe UI" panose="020B0502040204020203" pitchFamily="34" charset="0"/>
                <a:cs typeface="Segoe UI" panose="020B0502040204020203" pitchFamily="34" charset="0"/>
              </a:rPr>
              <a:t>{</a:t>
            </a:r>
          </a:p>
          <a:p>
            <a:r>
              <a:rPr lang="en-US" sz="2400" dirty="0">
                <a:solidFill>
                  <a:schemeClr val="tx1"/>
                </a:solidFill>
                <a:latin typeface="Segoe UI" panose="020B0502040204020203" pitchFamily="34" charset="0"/>
                <a:cs typeface="Segoe UI" panose="020B0502040204020203" pitchFamily="34" charset="0"/>
              </a:rPr>
              <a:t>	return = value1 – value2</a:t>
            </a:r>
          </a:p>
          <a:p>
            <a:r>
              <a:rPr lang="en-US" sz="2400" dirty="0">
                <a:solidFill>
                  <a:schemeClr val="tx1"/>
                </a:solidFill>
                <a:latin typeface="Segoe UI" panose="020B0502040204020203" pitchFamily="34" charset="0"/>
                <a:cs typeface="Segoe UI" panose="020B0502040204020203" pitchFamily="34" charset="0"/>
              </a:rPr>
              <a:t>} </a:t>
            </a:r>
          </a:p>
        </p:txBody>
      </p:sp>
      <p:grpSp>
        <p:nvGrpSpPr>
          <p:cNvPr id="22" name="Group 21">
            <a:extLst>
              <a:ext uri="{FF2B5EF4-FFF2-40B4-BE49-F238E27FC236}">
                <a16:creationId xmlns:a16="http://schemas.microsoft.com/office/drawing/2014/main" id="{43A7A62A-E203-47EC-A6DD-F1E4AF9D6BCC}"/>
              </a:ext>
            </a:extLst>
          </p:cNvPr>
          <p:cNvGrpSpPr/>
          <p:nvPr/>
        </p:nvGrpSpPr>
        <p:grpSpPr>
          <a:xfrm>
            <a:off x="5050972" y="4769546"/>
            <a:ext cx="4945402" cy="1868817"/>
            <a:chOff x="5050972" y="4769546"/>
            <a:chExt cx="4945402" cy="1868817"/>
          </a:xfrm>
        </p:grpSpPr>
        <p:sp>
          <p:nvSpPr>
            <p:cNvPr id="7" name="Rectangle 6">
              <a:extLst>
                <a:ext uri="{FF2B5EF4-FFF2-40B4-BE49-F238E27FC236}">
                  <a16:creationId xmlns:a16="http://schemas.microsoft.com/office/drawing/2014/main" id="{CEDAC8F6-9120-44A7-8AF9-5F5FCDEFD61A}"/>
                </a:ext>
              </a:extLst>
            </p:cNvPr>
            <p:cNvSpPr/>
            <p:nvPr/>
          </p:nvSpPr>
          <p:spPr>
            <a:xfrm>
              <a:off x="5062474" y="4929308"/>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200" dirty="0">
                  <a:latin typeface="Segoe UI" panose="020B0502040204020203" pitchFamily="34" charset="0"/>
                  <a:cs typeface="Segoe UI" panose="020B0502040204020203" pitchFamily="34" charset="0"/>
                </a:rPr>
                <a:t>a</a:t>
              </a:r>
              <a:endParaRPr lang="fr-CA" sz="3200" dirty="0">
                <a:latin typeface="Segoe UI" panose="020B0502040204020203" pitchFamily="34" charset="0"/>
                <a:cs typeface="Segoe UI" panose="020B0502040204020203" pitchFamily="34" charset="0"/>
              </a:endParaRPr>
            </a:p>
          </p:txBody>
        </p:sp>
        <p:sp>
          <p:nvSpPr>
            <p:cNvPr id="8" name="Rectangle 7">
              <a:extLst>
                <a:ext uri="{FF2B5EF4-FFF2-40B4-BE49-F238E27FC236}">
                  <a16:creationId xmlns:a16="http://schemas.microsoft.com/office/drawing/2014/main" id="{1E953782-F20F-49AE-AE16-D0F1122FE3C0}"/>
                </a:ext>
              </a:extLst>
            </p:cNvPr>
            <p:cNvSpPr/>
            <p:nvPr/>
          </p:nvSpPr>
          <p:spPr>
            <a:xfrm>
              <a:off x="8951346" y="5153146"/>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200" dirty="0">
                  <a:latin typeface="Segoe UI" panose="020B0502040204020203" pitchFamily="34" charset="0"/>
                  <a:cs typeface="Segoe UI" panose="020B0502040204020203" pitchFamily="34" charset="0"/>
                </a:rPr>
                <a:t>c</a:t>
              </a:r>
              <a:endParaRPr lang="fr-CA" sz="3200" dirty="0">
                <a:latin typeface="Segoe UI" panose="020B0502040204020203" pitchFamily="34" charset="0"/>
                <a:cs typeface="Segoe UI" panose="020B0502040204020203" pitchFamily="34" charset="0"/>
              </a:endParaRPr>
            </a:p>
          </p:txBody>
        </p:sp>
        <p:sp>
          <p:nvSpPr>
            <p:cNvPr id="10" name="Rectangle 9">
              <a:extLst>
                <a:ext uri="{FF2B5EF4-FFF2-40B4-BE49-F238E27FC236}">
                  <a16:creationId xmlns:a16="http://schemas.microsoft.com/office/drawing/2014/main" id="{694142F7-8705-44EB-9C9B-84BE775CBDF6}"/>
                </a:ext>
              </a:extLst>
            </p:cNvPr>
            <p:cNvSpPr/>
            <p:nvPr/>
          </p:nvSpPr>
          <p:spPr>
            <a:xfrm>
              <a:off x="5050972" y="6126735"/>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200" dirty="0">
                  <a:latin typeface="Segoe UI" panose="020B0502040204020203" pitchFamily="34" charset="0"/>
                  <a:cs typeface="Segoe UI" panose="020B0502040204020203" pitchFamily="34" charset="0"/>
                </a:rPr>
                <a:t>b</a:t>
              </a:r>
              <a:endParaRPr lang="fr-CA" sz="3200" dirty="0">
                <a:latin typeface="Segoe UI" panose="020B0502040204020203" pitchFamily="34" charset="0"/>
                <a:cs typeface="Segoe UI" panose="020B0502040204020203" pitchFamily="34" charset="0"/>
              </a:endParaRPr>
            </a:p>
          </p:txBody>
        </p:sp>
        <p:grpSp>
          <p:nvGrpSpPr>
            <p:cNvPr id="14" name="Group 13">
              <a:extLst>
                <a:ext uri="{FF2B5EF4-FFF2-40B4-BE49-F238E27FC236}">
                  <a16:creationId xmlns:a16="http://schemas.microsoft.com/office/drawing/2014/main" id="{6663BF72-1A35-45F6-9BBC-C4E046FECC63}"/>
                </a:ext>
              </a:extLst>
            </p:cNvPr>
            <p:cNvGrpSpPr/>
            <p:nvPr/>
          </p:nvGrpSpPr>
          <p:grpSpPr>
            <a:xfrm>
              <a:off x="6988629" y="4769546"/>
              <a:ext cx="1045028" cy="1520479"/>
              <a:chOff x="6988629" y="4606256"/>
              <a:chExt cx="1045028" cy="1520479"/>
            </a:xfrm>
          </p:grpSpPr>
          <p:sp>
            <p:nvSpPr>
              <p:cNvPr id="9" name="Rectangle 8">
                <a:extLst>
                  <a:ext uri="{FF2B5EF4-FFF2-40B4-BE49-F238E27FC236}">
                    <a16:creationId xmlns:a16="http://schemas.microsoft.com/office/drawing/2014/main" id="{D4FCA7C2-12F0-4F4E-8951-6DE91FE91AAA}"/>
                  </a:ext>
                </a:extLst>
              </p:cNvPr>
              <p:cNvSpPr/>
              <p:nvPr/>
            </p:nvSpPr>
            <p:spPr>
              <a:xfrm>
                <a:off x="6988629" y="4606256"/>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3200" dirty="0">
                    <a:latin typeface="Segoe UI" panose="020B0502040204020203" pitchFamily="34" charset="0"/>
                    <a:cs typeface="Segoe UI" panose="020B0502040204020203" pitchFamily="34" charset="0"/>
                  </a:rPr>
                  <a:t>-</a:t>
                </a:r>
                <a:endParaRPr lang="fr-CA" sz="3200" dirty="0">
                  <a:latin typeface="Segoe UI" panose="020B0502040204020203" pitchFamily="34" charset="0"/>
                  <a:cs typeface="Segoe UI" panose="020B0502040204020203" pitchFamily="34" charset="0"/>
                </a:endParaRPr>
              </a:p>
            </p:txBody>
          </p:sp>
          <p:sp>
            <p:nvSpPr>
              <p:cNvPr id="11" name="Rectangle 10">
                <a:extLst>
                  <a:ext uri="{FF2B5EF4-FFF2-40B4-BE49-F238E27FC236}">
                    <a16:creationId xmlns:a16="http://schemas.microsoft.com/office/drawing/2014/main" id="{B7C01C50-019C-491A-877A-BCC0FCDD0660}"/>
                  </a:ext>
                </a:extLst>
              </p:cNvPr>
              <p:cNvSpPr/>
              <p:nvPr/>
            </p:nvSpPr>
            <p:spPr>
              <a:xfrm>
                <a:off x="6988629" y="5117884"/>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latin typeface="Segoe UI" panose="020B0502040204020203" pitchFamily="34" charset="0"/>
                    <a:cs typeface="Segoe UI" panose="020B0502040204020203" pitchFamily="34" charset="0"/>
                  </a:rPr>
                  <a:t>value1</a:t>
                </a:r>
                <a:endParaRPr lang="fr-CA" sz="1600" dirty="0">
                  <a:latin typeface="Segoe UI" panose="020B0502040204020203" pitchFamily="34" charset="0"/>
                  <a:cs typeface="Segoe UI" panose="020B0502040204020203" pitchFamily="34" charset="0"/>
                </a:endParaRPr>
              </a:p>
            </p:txBody>
          </p:sp>
          <p:sp>
            <p:nvSpPr>
              <p:cNvPr id="13" name="Rectangle 12">
                <a:extLst>
                  <a:ext uri="{FF2B5EF4-FFF2-40B4-BE49-F238E27FC236}">
                    <a16:creationId xmlns:a16="http://schemas.microsoft.com/office/drawing/2014/main" id="{60AFA233-E871-4113-84FE-31A04927DEFC}"/>
                  </a:ext>
                </a:extLst>
              </p:cNvPr>
              <p:cNvSpPr/>
              <p:nvPr/>
            </p:nvSpPr>
            <p:spPr>
              <a:xfrm>
                <a:off x="6988629" y="5615107"/>
                <a:ext cx="1045028" cy="511628"/>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US" sz="1600" dirty="0">
                    <a:latin typeface="Segoe UI" panose="020B0502040204020203" pitchFamily="34" charset="0"/>
                    <a:cs typeface="Segoe UI" panose="020B0502040204020203" pitchFamily="34" charset="0"/>
                  </a:rPr>
                  <a:t>value2</a:t>
                </a:r>
                <a:endParaRPr lang="fr-CA" sz="1600" dirty="0">
                  <a:latin typeface="Segoe UI" panose="020B0502040204020203" pitchFamily="34" charset="0"/>
                  <a:cs typeface="Segoe UI" panose="020B0502040204020203" pitchFamily="34" charset="0"/>
                </a:endParaRPr>
              </a:p>
            </p:txBody>
          </p:sp>
        </p:grpSp>
        <p:sp>
          <p:nvSpPr>
            <p:cNvPr id="18" name="Freeform: Shape 17">
              <a:extLst>
                <a:ext uri="{FF2B5EF4-FFF2-40B4-BE49-F238E27FC236}">
                  <a16:creationId xmlns:a16="http://schemas.microsoft.com/office/drawing/2014/main" id="{824900AE-41B0-498C-B737-4E88EF63CD63}"/>
                </a:ext>
              </a:extLst>
            </p:cNvPr>
            <p:cNvSpPr/>
            <p:nvPr/>
          </p:nvSpPr>
          <p:spPr>
            <a:xfrm>
              <a:off x="6107502" y="6009736"/>
              <a:ext cx="891396" cy="408317"/>
            </a:xfrm>
            <a:custGeom>
              <a:avLst/>
              <a:gdLst>
                <a:gd name="connsiteX0" fmla="*/ 0 w 891396"/>
                <a:gd name="connsiteY0" fmla="*/ 408317 h 408317"/>
                <a:gd name="connsiteX1" fmla="*/ 356558 w 891396"/>
                <a:gd name="connsiteY1" fmla="*/ 80513 h 408317"/>
                <a:gd name="connsiteX2" fmla="*/ 891396 w 891396"/>
                <a:gd name="connsiteY2" fmla="*/ 0 h 408317"/>
              </a:gdLst>
              <a:ahLst/>
              <a:cxnLst>
                <a:cxn ang="0">
                  <a:pos x="connsiteX0" y="connsiteY0"/>
                </a:cxn>
                <a:cxn ang="0">
                  <a:pos x="connsiteX1" y="connsiteY1"/>
                </a:cxn>
                <a:cxn ang="0">
                  <a:pos x="connsiteX2" y="connsiteY2"/>
                </a:cxn>
              </a:cxnLst>
              <a:rect l="l" t="t" r="r" b="b"/>
              <a:pathLst>
                <a:path w="891396" h="408317">
                  <a:moveTo>
                    <a:pt x="0" y="408317"/>
                  </a:moveTo>
                  <a:cubicBezTo>
                    <a:pt x="103996" y="278441"/>
                    <a:pt x="207992" y="148566"/>
                    <a:pt x="356558" y="80513"/>
                  </a:cubicBezTo>
                  <a:cubicBezTo>
                    <a:pt x="505124" y="12460"/>
                    <a:pt x="698260" y="6230"/>
                    <a:pt x="891396"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0" name="Freeform: Shape 19">
              <a:extLst>
                <a:ext uri="{FF2B5EF4-FFF2-40B4-BE49-F238E27FC236}">
                  <a16:creationId xmlns:a16="http://schemas.microsoft.com/office/drawing/2014/main" id="{EA7DAA72-4A61-4335-8892-EBB0BF9CF597}"/>
                </a:ext>
              </a:extLst>
            </p:cNvPr>
            <p:cNvSpPr/>
            <p:nvPr/>
          </p:nvSpPr>
          <p:spPr>
            <a:xfrm flipV="1">
              <a:off x="6096000" y="5153146"/>
              <a:ext cx="891396" cy="408317"/>
            </a:xfrm>
            <a:custGeom>
              <a:avLst/>
              <a:gdLst>
                <a:gd name="connsiteX0" fmla="*/ 0 w 891396"/>
                <a:gd name="connsiteY0" fmla="*/ 408317 h 408317"/>
                <a:gd name="connsiteX1" fmla="*/ 356558 w 891396"/>
                <a:gd name="connsiteY1" fmla="*/ 80513 h 408317"/>
                <a:gd name="connsiteX2" fmla="*/ 891396 w 891396"/>
                <a:gd name="connsiteY2" fmla="*/ 0 h 408317"/>
              </a:gdLst>
              <a:ahLst/>
              <a:cxnLst>
                <a:cxn ang="0">
                  <a:pos x="connsiteX0" y="connsiteY0"/>
                </a:cxn>
                <a:cxn ang="0">
                  <a:pos x="connsiteX1" y="connsiteY1"/>
                </a:cxn>
                <a:cxn ang="0">
                  <a:pos x="connsiteX2" y="connsiteY2"/>
                </a:cxn>
              </a:cxnLst>
              <a:rect l="l" t="t" r="r" b="b"/>
              <a:pathLst>
                <a:path w="891396" h="408317">
                  <a:moveTo>
                    <a:pt x="0" y="408317"/>
                  </a:moveTo>
                  <a:cubicBezTo>
                    <a:pt x="103996" y="278441"/>
                    <a:pt x="207992" y="148566"/>
                    <a:pt x="356558" y="80513"/>
                  </a:cubicBezTo>
                  <a:cubicBezTo>
                    <a:pt x="505124" y="12460"/>
                    <a:pt x="698260" y="6230"/>
                    <a:pt x="891396"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21" name="Freeform: Shape 20">
              <a:extLst>
                <a:ext uri="{FF2B5EF4-FFF2-40B4-BE49-F238E27FC236}">
                  <a16:creationId xmlns:a16="http://schemas.microsoft.com/office/drawing/2014/main" id="{39E41931-8079-4411-B6F4-126555A2081C}"/>
                </a:ext>
              </a:extLst>
            </p:cNvPr>
            <p:cNvSpPr/>
            <p:nvPr/>
          </p:nvSpPr>
          <p:spPr>
            <a:xfrm flipH="1">
              <a:off x="8040230" y="5049835"/>
              <a:ext cx="904543" cy="408317"/>
            </a:xfrm>
            <a:custGeom>
              <a:avLst/>
              <a:gdLst>
                <a:gd name="connsiteX0" fmla="*/ 0 w 891396"/>
                <a:gd name="connsiteY0" fmla="*/ 408317 h 408317"/>
                <a:gd name="connsiteX1" fmla="*/ 356558 w 891396"/>
                <a:gd name="connsiteY1" fmla="*/ 80513 h 408317"/>
                <a:gd name="connsiteX2" fmla="*/ 891396 w 891396"/>
                <a:gd name="connsiteY2" fmla="*/ 0 h 408317"/>
              </a:gdLst>
              <a:ahLst/>
              <a:cxnLst>
                <a:cxn ang="0">
                  <a:pos x="connsiteX0" y="connsiteY0"/>
                </a:cxn>
                <a:cxn ang="0">
                  <a:pos x="connsiteX1" y="connsiteY1"/>
                </a:cxn>
                <a:cxn ang="0">
                  <a:pos x="connsiteX2" y="connsiteY2"/>
                </a:cxn>
              </a:cxnLst>
              <a:rect l="l" t="t" r="r" b="b"/>
              <a:pathLst>
                <a:path w="891396" h="408317">
                  <a:moveTo>
                    <a:pt x="0" y="408317"/>
                  </a:moveTo>
                  <a:cubicBezTo>
                    <a:pt x="103996" y="278441"/>
                    <a:pt x="207992" y="148566"/>
                    <a:pt x="356558" y="80513"/>
                  </a:cubicBezTo>
                  <a:cubicBezTo>
                    <a:pt x="505124" y="12460"/>
                    <a:pt x="698260" y="6230"/>
                    <a:pt x="891396" y="0"/>
                  </a:cubicBezTo>
                </a:path>
              </a:pathLst>
            </a:cu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grpSp>
      <p:pic>
        <p:nvPicPr>
          <p:cNvPr id="23" name="Picture 22">
            <a:extLst>
              <a:ext uri="{FF2B5EF4-FFF2-40B4-BE49-F238E27FC236}">
                <a16:creationId xmlns:a16="http://schemas.microsoft.com/office/drawing/2014/main" id="{78A57F59-DCA1-474E-8D5D-49421043083A}"/>
              </a:ext>
            </a:extLst>
          </p:cNvPr>
          <p:cNvPicPr>
            <a:picLocks noChangeAspect="1"/>
          </p:cNvPicPr>
          <p:nvPr/>
        </p:nvPicPr>
        <p:blipFill>
          <a:blip r:embed="rId3"/>
          <a:stretch>
            <a:fillRect/>
          </a:stretch>
        </p:blipFill>
        <p:spPr>
          <a:xfrm>
            <a:off x="4987674" y="3728522"/>
            <a:ext cx="6570943" cy="2689531"/>
          </a:xfrm>
          <a:prstGeom prst="rect">
            <a:avLst/>
          </a:prstGeom>
        </p:spPr>
      </p:pic>
    </p:spTree>
    <p:extLst>
      <p:ext uri="{BB962C8B-B14F-4D97-AF65-F5344CB8AC3E}">
        <p14:creationId xmlns:p14="http://schemas.microsoft.com/office/powerpoint/2010/main" val="1067787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xit" presetSubtype="0" fill="hold" nodeType="withEffect">
                                  <p:stCondLst>
                                    <p:cond delay="0"/>
                                  </p:stCondLst>
                                  <p:childTnLst>
                                    <p:set>
                                      <p:cBhvr>
                                        <p:cTn id="24" dur="1" fill="hold">
                                          <p:stCondLst>
                                            <p:cond delay="0"/>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3161526-4B71-40CD-8D8E-5374919500FB}"/>
              </a:ext>
            </a:extLst>
          </p:cNvPr>
          <p:cNvSpPr>
            <a:spLocks noGrp="1"/>
          </p:cNvSpPr>
          <p:nvPr>
            <p:ph type="title"/>
          </p:nvPr>
        </p:nvSpPr>
        <p:spPr/>
        <p:txBody>
          <a:bodyPr>
            <a:normAutofit fontScale="90000"/>
          </a:bodyPr>
          <a:lstStyle/>
          <a:p>
            <a:r>
              <a:rPr lang="en-US" dirty="0"/>
              <a:t>What is Computational Design for?</a:t>
            </a:r>
            <a:endParaRPr lang="fr-CA" dirty="0"/>
          </a:p>
        </p:txBody>
      </p:sp>
    </p:spTree>
    <p:extLst>
      <p:ext uri="{BB962C8B-B14F-4D97-AF65-F5344CB8AC3E}">
        <p14:creationId xmlns:p14="http://schemas.microsoft.com/office/powerpoint/2010/main" val="14797188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What can we do with it?</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r>
              <a:rPr lang="en-US" dirty="0"/>
              <a:t>Explore design options</a:t>
            </a:r>
          </a:p>
          <a:p>
            <a:endParaRPr lang="fr-CA" dirty="0"/>
          </a:p>
        </p:txBody>
      </p:sp>
    </p:spTree>
    <p:extLst>
      <p:ext uri="{BB962C8B-B14F-4D97-AF65-F5344CB8AC3E}">
        <p14:creationId xmlns:p14="http://schemas.microsoft.com/office/powerpoint/2010/main" val="286263419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ECB2F65-D35E-469D-82F3-AF30AAE67C21}"/>
              </a:ext>
            </a:extLst>
          </p:cNvPr>
          <p:cNvSpPr>
            <a:spLocks noGrp="1"/>
          </p:cNvSpPr>
          <p:nvPr>
            <p:ph type="title"/>
          </p:nvPr>
        </p:nvSpPr>
        <p:spPr/>
        <p:txBody>
          <a:bodyPr>
            <a:normAutofit/>
          </a:bodyPr>
          <a:lstStyle/>
          <a:p>
            <a:r>
              <a:rPr lang="en-US" dirty="0"/>
              <a:t>Tower Early Concept - What do we know</a:t>
            </a:r>
            <a:endParaRPr lang="fr-CA" dirty="0"/>
          </a:p>
        </p:txBody>
      </p:sp>
      <p:sp>
        <p:nvSpPr>
          <p:cNvPr id="2" name="Content Placeholder 1">
            <a:extLst>
              <a:ext uri="{FF2B5EF4-FFF2-40B4-BE49-F238E27FC236}">
                <a16:creationId xmlns:a16="http://schemas.microsoft.com/office/drawing/2014/main" id="{DDBCE60D-7CC9-4800-83A2-D9DF76AB84CD}"/>
              </a:ext>
            </a:extLst>
          </p:cNvPr>
          <p:cNvSpPr>
            <a:spLocks noGrp="1"/>
          </p:cNvSpPr>
          <p:nvPr>
            <p:ph idx="1"/>
          </p:nvPr>
        </p:nvSpPr>
        <p:spPr/>
        <p:txBody>
          <a:bodyPr/>
          <a:lstStyle/>
          <a:p>
            <a:pPr lvl="1"/>
            <a:r>
              <a:rPr lang="en-US" dirty="0"/>
              <a:t>3 Towers</a:t>
            </a:r>
          </a:p>
          <a:p>
            <a:pPr lvl="1"/>
            <a:r>
              <a:rPr lang="en-US" dirty="0"/>
              <a:t>Conical Shapes</a:t>
            </a:r>
          </a:p>
          <a:p>
            <a:pPr lvl="1"/>
            <a:endParaRPr lang="fr-CA" dirty="0"/>
          </a:p>
        </p:txBody>
      </p:sp>
      <p:pic>
        <p:nvPicPr>
          <p:cNvPr id="9" name="Picture 8">
            <a:extLst>
              <a:ext uri="{FF2B5EF4-FFF2-40B4-BE49-F238E27FC236}">
                <a16:creationId xmlns:a16="http://schemas.microsoft.com/office/drawing/2014/main" id="{8F909BCC-9F23-4E05-9294-71EAD408CFEA}"/>
              </a:ext>
            </a:extLst>
          </p:cNvPr>
          <p:cNvPicPr>
            <a:picLocks noChangeAspect="1"/>
          </p:cNvPicPr>
          <p:nvPr/>
        </p:nvPicPr>
        <p:blipFill>
          <a:blip r:embed="rId2"/>
          <a:stretch>
            <a:fillRect/>
          </a:stretch>
        </p:blipFill>
        <p:spPr>
          <a:xfrm>
            <a:off x="7879297" y="1391192"/>
            <a:ext cx="3394410" cy="5355771"/>
          </a:xfrm>
          <a:prstGeom prst="rect">
            <a:avLst/>
          </a:prstGeom>
        </p:spPr>
      </p:pic>
      <p:pic>
        <p:nvPicPr>
          <p:cNvPr id="10" name="Picture 9">
            <a:extLst>
              <a:ext uri="{FF2B5EF4-FFF2-40B4-BE49-F238E27FC236}">
                <a16:creationId xmlns:a16="http://schemas.microsoft.com/office/drawing/2014/main" id="{6954EE93-0736-487D-A829-50C588390063}"/>
              </a:ext>
            </a:extLst>
          </p:cNvPr>
          <p:cNvPicPr>
            <a:picLocks noChangeAspect="1"/>
          </p:cNvPicPr>
          <p:nvPr/>
        </p:nvPicPr>
        <p:blipFill>
          <a:blip r:embed="rId3"/>
          <a:stretch>
            <a:fillRect/>
          </a:stretch>
        </p:blipFill>
        <p:spPr>
          <a:xfrm rot="5400000">
            <a:off x="2923687" y="2953291"/>
            <a:ext cx="4998717" cy="1874519"/>
          </a:xfrm>
          <a:prstGeom prst="rect">
            <a:avLst/>
          </a:prstGeom>
        </p:spPr>
      </p:pic>
    </p:spTree>
    <p:extLst>
      <p:ext uri="{BB962C8B-B14F-4D97-AF65-F5344CB8AC3E}">
        <p14:creationId xmlns:p14="http://schemas.microsoft.com/office/powerpoint/2010/main" val="400836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fr-CA" dirty="0">
                <a:latin typeface="Segoe UI" panose="020B0502040204020203" pitchFamily="34" charset="0"/>
                <a:cs typeface="Segoe UI" panose="020B0502040204020203" pitchFamily="34" charset="0"/>
              </a:rPr>
              <a:t>Daniel Hurtubise</a:t>
            </a:r>
          </a:p>
        </p:txBody>
      </p:sp>
      <p:sp>
        <p:nvSpPr>
          <p:cNvPr id="5" name="Content Placeholder 4"/>
          <p:cNvSpPr>
            <a:spLocks noGrp="1"/>
          </p:cNvSpPr>
          <p:nvPr>
            <p:ph sz="half" idx="4294967295"/>
          </p:nvPr>
        </p:nvSpPr>
        <p:spPr>
          <a:xfrm>
            <a:off x="0" y="1447800"/>
            <a:ext cx="8501204" cy="5257800"/>
          </a:xfrm>
        </p:spPr>
        <p:txBody>
          <a:bodyPr/>
          <a:lstStyle/>
          <a:p>
            <a:pPr lvl="1"/>
            <a:r>
              <a:rPr lang="en-US" dirty="0">
                <a:ea typeface="Segoe UI Black" panose="020B0A02040204020203" pitchFamily="34" charset="0"/>
              </a:rPr>
              <a:t>Canadian, engineer , architect , dad &amp; husband, re-dad</a:t>
            </a:r>
          </a:p>
          <a:p>
            <a:pPr lvl="2"/>
            <a:r>
              <a:rPr lang="fr-CA" dirty="0">
                <a:latin typeface="Segoe UI" panose="020B0502040204020203" pitchFamily="34" charset="0"/>
                <a:ea typeface="Segoe UI Black" panose="020B0A02040204020203" pitchFamily="34" charset="0"/>
                <a:cs typeface="Segoe UI" panose="020B0502040204020203" pitchFamily="34" charset="0"/>
              </a:rPr>
              <a:t>Co-</a:t>
            </a:r>
            <a:r>
              <a:rPr lang="fr-CA" dirty="0" err="1">
                <a:latin typeface="Segoe UI" panose="020B0502040204020203" pitchFamily="34" charset="0"/>
                <a:ea typeface="Segoe UI Black" panose="020B0A02040204020203" pitchFamily="34" charset="0"/>
                <a:cs typeface="Segoe UI" panose="020B0502040204020203" pitchFamily="34" charset="0"/>
              </a:rPr>
              <a:t>founder</a:t>
            </a:r>
            <a:r>
              <a:rPr lang="en-US" dirty="0">
                <a:latin typeface="Segoe UI" panose="020B0502040204020203" pitchFamily="34" charset="0"/>
                <a:ea typeface="Segoe UI Black" panose="020B0A02040204020203" pitchFamily="34" charset="0"/>
                <a:cs typeface="Segoe UI" panose="020B0502040204020203" pitchFamily="34" charset="0"/>
              </a:rPr>
              <a:t> </a:t>
            </a:r>
            <a:r>
              <a:rPr lang="en-US" dirty="0">
                <a:ea typeface="Segoe UI Black" panose="020B0A02040204020203" pitchFamily="34" charset="0"/>
              </a:rPr>
              <a:t>@</a:t>
            </a:r>
            <a:r>
              <a:rPr lang="en-US" dirty="0">
                <a:latin typeface="Segoe UI" panose="020B0502040204020203" pitchFamily="34" charset="0"/>
                <a:ea typeface="Segoe UI Black" panose="020B0A02040204020203" pitchFamily="34" charset="0"/>
                <a:cs typeface="Segoe UI" panose="020B0502040204020203" pitchFamily="34" charset="0"/>
              </a:rPr>
              <a:t> Data-Shapes</a:t>
            </a:r>
          </a:p>
          <a:p>
            <a:pPr lvl="2"/>
            <a:r>
              <a:rPr lang="fr-CA" dirty="0">
                <a:ea typeface="Segoe UI Black" panose="020B0A02040204020203" pitchFamily="34" charset="0"/>
              </a:rPr>
              <a:t>Co-</a:t>
            </a:r>
            <a:r>
              <a:rPr lang="fr-CA" dirty="0" err="1">
                <a:ea typeface="Segoe UI Black" panose="020B0A02040204020203" pitchFamily="34" charset="0"/>
              </a:rPr>
              <a:t>founder</a:t>
            </a:r>
            <a:r>
              <a:rPr lang="en-US" dirty="0">
                <a:latin typeface="Segoe UI" panose="020B0502040204020203" pitchFamily="34" charset="0"/>
                <a:ea typeface="Segoe UI Black" panose="020B0A02040204020203" pitchFamily="34" charset="0"/>
                <a:cs typeface="Segoe UI" panose="020B0502040204020203" pitchFamily="34" charset="0"/>
              </a:rPr>
              <a:t> </a:t>
            </a:r>
            <a:r>
              <a:rPr lang="en-US" dirty="0">
                <a:ea typeface="Segoe UI Black" panose="020B0A02040204020203" pitchFamily="34" charset="0"/>
              </a:rPr>
              <a:t>@</a:t>
            </a:r>
            <a:r>
              <a:rPr lang="en-US" dirty="0">
                <a:latin typeface="Segoe UI" panose="020B0502040204020203" pitchFamily="34" charset="0"/>
                <a:ea typeface="Segoe UI Black" panose="020B0A02040204020203" pitchFamily="34" charset="0"/>
                <a:cs typeface="Segoe UI" panose="020B0502040204020203" pitchFamily="34" charset="0"/>
              </a:rPr>
              <a:t> Paris Revit User Group</a:t>
            </a:r>
          </a:p>
          <a:p>
            <a:pPr lvl="2"/>
            <a:r>
              <a:rPr lang="fr-CA" dirty="0">
                <a:ea typeface="Segoe UI Black" panose="020B0A02040204020203" pitchFamily="34" charset="0"/>
              </a:rPr>
              <a:t>Co-</a:t>
            </a:r>
            <a:r>
              <a:rPr lang="fr-CA" dirty="0" err="1">
                <a:ea typeface="Segoe UI Black" panose="020B0A02040204020203" pitchFamily="34" charset="0"/>
              </a:rPr>
              <a:t>founder</a:t>
            </a:r>
            <a:r>
              <a:rPr lang="en-US" dirty="0">
                <a:latin typeface="Segoe UI" panose="020B0502040204020203" pitchFamily="34" charset="0"/>
                <a:ea typeface="Segoe UI Black" panose="020B0A02040204020203" pitchFamily="34" charset="0"/>
                <a:cs typeface="Segoe UI" panose="020B0502040204020203" pitchFamily="34" charset="0"/>
              </a:rPr>
              <a:t> </a:t>
            </a:r>
            <a:r>
              <a:rPr lang="en-US" dirty="0">
                <a:ea typeface="Segoe UI Black" panose="020B0A02040204020203" pitchFamily="34" charset="0"/>
              </a:rPr>
              <a:t>@</a:t>
            </a:r>
            <a:r>
              <a:rPr lang="en-US" dirty="0">
                <a:latin typeface="Segoe UI" panose="020B0502040204020203" pitchFamily="34" charset="0"/>
                <a:ea typeface="Segoe UI Black" panose="020B0A02040204020203" pitchFamily="34" charset="0"/>
                <a:cs typeface="Segoe UI" panose="020B0502040204020203" pitchFamily="34" charset="0"/>
              </a:rPr>
              <a:t> Dynamo Paris User Group</a:t>
            </a:r>
          </a:p>
          <a:p>
            <a:pPr lvl="2"/>
            <a:r>
              <a:rPr lang="en-US" dirty="0">
                <a:latin typeface="Segoe UI" panose="020B0502040204020203" pitchFamily="34" charset="0"/>
                <a:ea typeface="Segoe UI Black" panose="020B0A02040204020203" pitchFamily="34" charset="0"/>
                <a:cs typeface="Segoe UI" panose="020B0502040204020203" pitchFamily="34" charset="0"/>
              </a:rPr>
              <a:t>VDC/BIM Manager @ Renzo Piano Building Workshop</a:t>
            </a:r>
          </a:p>
          <a:p>
            <a:pPr lvl="2"/>
            <a:endParaRPr lang="en-US" dirty="0">
              <a:latin typeface="Segoe UI" panose="020B0502040204020203" pitchFamily="34" charset="0"/>
              <a:ea typeface="Segoe UI Black" panose="020B0A02040204020203" pitchFamily="34" charset="0"/>
              <a:cs typeface="Segoe UI" panose="020B0502040204020203" pitchFamily="34" charset="0"/>
            </a:endParaRPr>
          </a:p>
          <a:p>
            <a:pPr marL="0" indent="0">
              <a:buNone/>
            </a:pPr>
            <a:r>
              <a:rPr lang="en-US" dirty="0">
                <a:latin typeface="Segoe UI" panose="020B0502040204020203" pitchFamily="34" charset="0"/>
                <a:ea typeface="Segoe UI Black" panose="020B0A02040204020203" pitchFamily="34" charset="0"/>
                <a:cs typeface="Segoe UI" panose="020B0502040204020203" pitchFamily="34" charset="0"/>
              </a:rPr>
              <a:t>	</a:t>
            </a:r>
            <a:r>
              <a:rPr lang="en-US" sz="2400" dirty="0">
                <a:latin typeface="Segoe UI" panose="020B0502040204020203" pitchFamily="34" charset="0"/>
                <a:ea typeface="Segoe UI Black" panose="020B0A02040204020203" pitchFamily="34" charset="0"/>
                <a:cs typeface="Segoe UI" panose="020B0502040204020203" pitchFamily="34" charset="0"/>
              </a:rPr>
              <a:t>daniel.hurtubise@data-shapes.io</a:t>
            </a:r>
          </a:p>
          <a:p>
            <a:pPr marL="0" indent="0">
              <a:buNone/>
            </a:pPr>
            <a:endParaRPr lang="en-US" sz="2400" dirty="0">
              <a:latin typeface="Segoe UI" panose="020B0502040204020203" pitchFamily="34" charset="0"/>
              <a:ea typeface="Segoe UI Black" panose="020B0A02040204020203" pitchFamily="34" charset="0"/>
              <a:cs typeface="Segoe UI" panose="020B0502040204020203" pitchFamily="34" charset="0"/>
            </a:endParaRPr>
          </a:p>
          <a:p>
            <a:pPr marL="0" indent="0">
              <a:buNone/>
            </a:pPr>
            <a:r>
              <a:rPr lang="en-US" sz="2400" dirty="0">
                <a:latin typeface="Segoe UI" panose="020B0502040204020203" pitchFamily="34" charset="0"/>
                <a:ea typeface="Segoe UI Black" panose="020B0A02040204020203" pitchFamily="34" charset="0"/>
                <a:cs typeface="Segoe UI" panose="020B0502040204020203" pitchFamily="34" charset="0"/>
              </a:rPr>
              <a:t>	@danielhurtubise</a:t>
            </a:r>
            <a:endParaRPr lang="en-US" dirty="0">
              <a:latin typeface="Segoe UI" panose="020B0502040204020203" pitchFamily="34" charset="0"/>
              <a:ea typeface="Segoe UI Black" panose="020B0A02040204020203" pitchFamily="34" charset="0"/>
              <a:cs typeface="Segoe UI" panose="020B0502040204020203" pitchFamily="34" charset="0"/>
            </a:endParaRPr>
          </a:p>
        </p:txBody>
      </p:sp>
      <p:pic>
        <p:nvPicPr>
          <p:cNvPr id="16" name="Content Placeholder 15">
            <a:extLst>
              <a:ext uri="{FF2B5EF4-FFF2-40B4-BE49-F238E27FC236}">
                <a16:creationId xmlns:a16="http://schemas.microsoft.com/office/drawing/2014/main" id="{8647EF47-1A15-497B-AD49-B3C760596E43}"/>
              </a:ext>
            </a:extLst>
          </p:cNvPr>
          <p:cNvPicPr>
            <a:picLocks noGrp="1" noChangeAspect="1"/>
          </p:cNvPicPr>
          <p:nvPr>
            <p:ph sz="half" idx="4294967295"/>
          </p:nvPr>
        </p:nvPicPr>
        <p:blipFill>
          <a:blip r:embed="rId2" cstate="print">
            <a:extLst>
              <a:ext uri="{28A0092B-C50C-407E-A947-70E740481C1C}">
                <a14:useLocalDpi xmlns:a14="http://schemas.microsoft.com/office/drawing/2010/main" val="0"/>
              </a:ext>
            </a:extLst>
          </a:blip>
          <a:stretch>
            <a:fillRect/>
          </a:stretch>
        </p:blipFill>
        <p:spPr>
          <a:xfrm>
            <a:off x="8594630" y="1367790"/>
            <a:ext cx="3505200" cy="5257800"/>
          </a:xfrm>
          <a:prstGeom prst="roundRect">
            <a:avLst/>
          </a:prstGeom>
          <a:ln w="25400">
            <a:solidFill>
              <a:schemeClr val="bg1">
                <a:lumMod val="50000"/>
              </a:schemeClr>
            </a:solidFill>
          </a:ln>
        </p:spPr>
      </p:pic>
      <p:pic>
        <p:nvPicPr>
          <p:cNvPr id="3" name="Graphic 2" descr="Email">
            <a:extLst>
              <a:ext uri="{FF2B5EF4-FFF2-40B4-BE49-F238E27FC236}">
                <a16:creationId xmlns:a16="http://schemas.microsoft.com/office/drawing/2014/main" id="{A002A88D-2ECA-480F-96BB-9066FDC3C8B8}"/>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50575" y="3518452"/>
            <a:ext cx="558248" cy="558248"/>
          </a:xfrm>
          <a:prstGeom prst="rect">
            <a:avLst/>
          </a:prstGeom>
        </p:spPr>
      </p:pic>
      <p:pic>
        <p:nvPicPr>
          <p:cNvPr id="7" name="Picture 6">
            <a:extLst>
              <a:ext uri="{FF2B5EF4-FFF2-40B4-BE49-F238E27FC236}">
                <a16:creationId xmlns:a16="http://schemas.microsoft.com/office/drawing/2014/main" id="{EDC866C1-21D3-4CD2-B035-20C02C12CE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042" y="4450080"/>
            <a:ext cx="558248" cy="558248"/>
          </a:xfrm>
          <a:prstGeom prst="rect">
            <a:avLst/>
          </a:prstGeom>
        </p:spPr>
      </p:pic>
    </p:spTree>
    <p:extLst>
      <p:ext uri="{BB962C8B-B14F-4D97-AF65-F5344CB8AC3E}">
        <p14:creationId xmlns:p14="http://schemas.microsoft.com/office/powerpoint/2010/main" val="2001368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animEffect transition="in" filter="fade">
                                      <p:cBhvr>
                                        <p:cTn id="7" dur="500"/>
                                        <p:tgtEl>
                                          <p:spTgt spid="5">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5">
                                            <p:txEl>
                                              <p:pRg st="2" end="2"/>
                                            </p:txEl>
                                          </p:spTgt>
                                        </p:tgtEl>
                                        <p:attrNameLst>
                                          <p:attrName>style.visibility</p:attrName>
                                        </p:attrNameLst>
                                      </p:cBhvr>
                                      <p:to>
                                        <p:strVal val="visible"/>
                                      </p:to>
                                    </p:set>
                                    <p:animEffect transition="in" filter="fade">
                                      <p:cBhvr>
                                        <p:cTn id="12" dur="500"/>
                                        <p:tgtEl>
                                          <p:spTgt spid="5">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5">
                                            <p:txEl>
                                              <p:pRg st="3" end="3"/>
                                            </p:txEl>
                                          </p:spTgt>
                                        </p:tgtEl>
                                        <p:attrNameLst>
                                          <p:attrName>style.visibility</p:attrName>
                                        </p:attrNameLst>
                                      </p:cBhvr>
                                      <p:to>
                                        <p:strVal val="visible"/>
                                      </p:to>
                                    </p:set>
                                    <p:animEffect transition="in" filter="fade">
                                      <p:cBhvr>
                                        <p:cTn id="15" dur="500"/>
                                        <p:tgtEl>
                                          <p:spTgt spid="5">
                                            <p:txEl>
                                              <p:pRg st="3" end="3"/>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5">
                                            <p:txEl>
                                              <p:pRg st="4" end="4"/>
                                            </p:txEl>
                                          </p:spTgt>
                                        </p:tgtEl>
                                        <p:attrNameLst>
                                          <p:attrName>style.visibility</p:attrName>
                                        </p:attrNameLst>
                                      </p:cBhvr>
                                      <p:to>
                                        <p:strVal val="visible"/>
                                      </p:to>
                                    </p:set>
                                    <p:animEffect transition="in" filter="fade">
                                      <p:cBhvr>
                                        <p:cTn id="20" dur="500"/>
                                        <p:tgtEl>
                                          <p:spTgt spid="5">
                                            <p:txEl>
                                              <p:pRg st="4" end="4"/>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fade">
                                      <p:cBhvr>
                                        <p:cTn id="25" dur="500"/>
                                        <p:tgtEl>
                                          <p:spTgt spid="5">
                                            <p:txEl>
                                              <p:pRg st="6" end="6"/>
                                            </p:txEl>
                                          </p:spTgt>
                                        </p:tgtEl>
                                      </p:cBhvr>
                                    </p:animEffect>
                                  </p:childTnLst>
                                </p:cTn>
                              </p:par>
                              <p:par>
                                <p:cTn id="26" presetID="10" presetClass="entr" presetSubtype="0" fill="hold" nodeType="with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500"/>
                                        <p:tgtEl>
                                          <p:spTgt spid="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5">
                                            <p:txEl>
                                              <p:pRg st="8" end="8"/>
                                            </p:txEl>
                                          </p:spTgt>
                                        </p:tgtEl>
                                        <p:attrNameLst>
                                          <p:attrName>style.visibility</p:attrName>
                                        </p:attrNameLst>
                                      </p:cBhvr>
                                      <p:to>
                                        <p:strVal val="visible"/>
                                      </p:to>
                                    </p:set>
                                    <p:animEffect transition="in" filter="fade">
                                      <p:cBhvr>
                                        <p:cTn id="33" dur="500"/>
                                        <p:tgtEl>
                                          <p:spTgt spid="5">
                                            <p:txEl>
                                              <p:pRg st="8" end="8"/>
                                            </p:txEl>
                                          </p:spTgt>
                                        </p:tgtEl>
                                      </p:cBhvr>
                                    </p:animEffect>
                                  </p:childTnLst>
                                </p:cTn>
                              </p:par>
                              <p:par>
                                <p:cTn id="34" presetID="1" presetClass="entr" presetSubtype="0" fill="hold" nodeType="withEffect">
                                  <p:stCondLst>
                                    <p:cond delay="0"/>
                                  </p:stCondLst>
                                  <p:childTnLst>
                                    <p:set>
                                      <p:cBhvr>
                                        <p:cTn id="35"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373900-1559-422A-994F-AA1B165BE4F4}"/>
              </a:ext>
            </a:extLst>
          </p:cNvPr>
          <p:cNvSpPr>
            <a:spLocks noGrp="1"/>
          </p:cNvSpPr>
          <p:nvPr>
            <p:ph type="title"/>
          </p:nvPr>
        </p:nvSpPr>
        <p:spPr/>
        <p:txBody>
          <a:bodyPr>
            <a:normAutofit fontScale="90000"/>
          </a:bodyPr>
          <a:lstStyle/>
          <a:p>
            <a:r>
              <a:rPr lang="en-US" dirty="0"/>
              <a:t>Tower Early Concept - What do we need to control?</a:t>
            </a:r>
            <a:endParaRPr lang="fr-CA" dirty="0"/>
          </a:p>
        </p:txBody>
      </p:sp>
      <p:sp>
        <p:nvSpPr>
          <p:cNvPr id="3" name="Content Placeholder 2">
            <a:extLst>
              <a:ext uri="{FF2B5EF4-FFF2-40B4-BE49-F238E27FC236}">
                <a16:creationId xmlns:a16="http://schemas.microsoft.com/office/drawing/2014/main" id="{F0E72D0C-005F-4BAA-B7AA-0AB6B07D7136}"/>
              </a:ext>
            </a:extLst>
          </p:cNvPr>
          <p:cNvSpPr>
            <a:spLocks noGrp="1"/>
          </p:cNvSpPr>
          <p:nvPr>
            <p:ph idx="1"/>
          </p:nvPr>
        </p:nvSpPr>
        <p:spPr/>
        <p:txBody>
          <a:bodyPr/>
          <a:lstStyle/>
          <a:p>
            <a:r>
              <a:rPr lang="fr-CA" dirty="0"/>
              <a:t>For </a:t>
            </a:r>
            <a:r>
              <a:rPr lang="fr-CA" dirty="0" err="1"/>
              <a:t>each</a:t>
            </a:r>
            <a:r>
              <a:rPr lang="fr-CA" dirty="0"/>
              <a:t> </a:t>
            </a:r>
            <a:r>
              <a:rPr lang="fr-CA" dirty="0" err="1"/>
              <a:t>tower</a:t>
            </a:r>
            <a:endParaRPr lang="fr-CA" dirty="0"/>
          </a:p>
          <a:p>
            <a:pPr lvl="1"/>
            <a:r>
              <a:rPr lang="fr-CA" dirty="0" err="1"/>
              <a:t>Height</a:t>
            </a:r>
            <a:endParaRPr lang="fr-CA" dirty="0"/>
          </a:p>
          <a:p>
            <a:pPr lvl="1"/>
            <a:r>
              <a:rPr lang="fr-CA" dirty="0"/>
              <a:t>Radius at Base and Top</a:t>
            </a:r>
          </a:p>
          <a:p>
            <a:pPr lvl="1"/>
            <a:r>
              <a:rPr lang="fr-CA" dirty="0" err="1"/>
              <a:t>Core</a:t>
            </a:r>
            <a:r>
              <a:rPr lang="fr-CA" dirty="0"/>
              <a:t> dimensions</a:t>
            </a:r>
          </a:p>
          <a:p>
            <a:pPr lvl="1"/>
            <a:r>
              <a:rPr lang="fr-CA" dirty="0" err="1"/>
              <a:t>Shaft</a:t>
            </a:r>
            <a:r>
              <a:rPr lang="fr-CA" dirty="0"/>
              <a:t> dimensions</a:t>
            </a:r>
          </a:p>
          <a:p>
            <a:r>
              <a:rPr lang="fr-CA" dirty="0" err="1"/>
              <a:t>Floor</a:t>
            </a:r>
            <a:r>
              <a:rPr lang="fr-CA" dirty="0"/>
              <a:t> to </a:t>
            </a:r>
            <a:r>
              <a:rPr lang="fr-CA" dirty="0" err="1"/>
              <a:t>floor</a:t>
            </a:r>
            <a:r>
              <a:rPr lang="fr-CA" dirty="0"/>
              <a:t> </a:t>
            </a:r>
            <a:r>
              <a:rPr lang="fr-CA" dirty="0" err="1"/>
              <a:t>height</a:t>
            </a:r>
            <a:endParaRPr lang="fr-CA" dirty="0"/>
          </a:p>
          <a:p>
            <a:pPr marL="457200" lvl="1" indent="0">
              <a:buNone/>
            </a:pPr>
            <a:endParaRPr lang="fr-CA" dirty="0"/>
          </a:p>
        </p:txBody>
      </p:sp>
      <p:pic>
        <p:nvPicPr>
          <p:cNvPr id="4" name="Picture 3">
            <a:extLst>
              <a:ext uri="{FF2B5EF4-FFF2-40B4-BE49-F238E27FC236}">
                <a16:creationId xmlns:a16="http://schemas.microsoft.com/office/drawing/2014/main" id="{C3B7310B-CEC9-43C0-89E9-6088277D414A}"/>
              </a:ext>
            </a:extLst>
          </p:cNvPr>
          <p:cNvPicPr>
            <a:picLocks noChangeAspect="1"/>
          </p:cNvPicPr>
          <p:nvPr/>
        </p:nvPicPr>
        <p:blipFill rotWithShape="1">
          <a:blip r:embed="rId3"/>
          <a:srcRect l="12540" t="3770" r="6605" b="2821"/>
          <a:stretch/>
        </p:blipFill>
        <p:spPr>
          <a:xfrm>
            <a:off x="5660243" y="1280158"/>
            <a:ext cx="2623786" cy="5399312"/>
          </a:xfrm>
          <a:prstGeom prst="rect">
            <a:avLst/>
          </a:prstGeom>
        </p:spPr>
      </p:pic>
      <p:pic>
        <p:nvPicPr>
          <p:cNvPr id="5" name="Picture 4">
            <a:extLst>
              <a:ext uri="{FF2B5EF4-FFF2-40B4-BE49-F238E27FC236}">
                <a16:creationId xmlns:a16="http://schemas.microsoft.com/office/drawing/2014/main" id="{8A9359E8-E2A3-47D1-9BD6-04A1F81DB7AE}"/>
              </a:ext>
            </a:extLst>
          </p:cNvPr>
          <p:cNvPicPr>
            <a:picLocks noChangeAspect="1"/>
          </p:cNvPicPr>
          <p:nvPr/>
        </p:nvPicPr>
        <p:blipFill rotWithShape="1">
          <a:blip r:embed="rId4"/>
          <a:srcRect l="12200" t="17090" r="13099" b="7748"/>
          <a:stretch/>
        </p:blipFill>
        <p:spPr>
          <a:xfrm>
            <a:off x="8447315" y="4839785"/>
            <a:ext cx="2710543" cy="1839685"/>
          </a:xfrm>
          <a:prstGeom prst="rect">
            <a:avLst/>
          </a:prstGeom>
        </p:spPr>
      </p:pic>
    </p:spTree>
    <p:extLst>
      <p:ext uri="{BB962C8B-B14F-4D97-AF65-F5344CB8AC3E}">
        <p14:creationId xmlns:p14="http://schemas.microsoft.com/office/powerpoint/2010/main" val="46097571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3119B16F-2C7C-48C1-81FB-76AD81E27C2B}"/>
              </a:ext>
            </a:extLst>
          </p:cNvPr>
          <p:cNvSpPr>
            <a:spLocks noGrp="1"/>
          </p:cNvSpPr>
          <p:nvPr>
            <p:ph type="title"/>
          </p:nvPr>
        </p:nvSpPr>
        <p:spPr/>
        <p:txBody>
          <a:bodyPr>
            <a:normAutofit/>
          </a:bodyPr>
          <a:lstStyle/>
          <a:p>
            <a:r>
              <a:rPr lang="en-US" dirty="0"/>
              <a:t>Tower Early Concept – The Script</a:t>
            </a:r>
            <a:endParaRPr lang="fr-CA" i="1" dirty="0"/>
          </a:p>
        </p:txBody>
      </p:sp>
      <p:pic>
        <p:nvPicPr>
          <p:cNvPr id="4" name="Picture 3">
            <a:extLst>
              <a:ext uri="{FF2B5EF4-FFF2-40B4-BE49-F238E27FC236}">
                <a16:creationId xmlns:a16="http://schemas.microsoft.com/office/drawing/2014/main" id="{F36B4D4F-7403-46CC-A157-CBDC150ACA5C}"/>
              </a:ext>
            </a:extLst>
          </p:cNvPr>
          <p:cNvPicPr>
            <a:picLocks noChangeAspect="1"/>
          </p:cNvPicPr>
          <p:nvPr/>
        </p:nvPicPr>
        <p:blipFill>
          <a:blip r:embed="rId2"/>
          <a:stretch>
            <a:fillRect/>
          </a:stretch>
        </p:blipFill>
        <p:spPr>
          <a:xfrm>
            <a:off x="2079172" y="1217167"/>
            <a:ext cx="8534400" cy="5480981"/>
          </a:xfrm>
          <a:prstGeom prst="rect">
            <a:avLst/>
          </a:prstGeom>
        </p:spPr>
      </p:pic>
    </p:spTree>
    <p:extLst>
      <p:ext uri="{BB962C8B-B14F-4D97-AF65-F5344CB8AC3E}">
        <p14:creationId xmlns:p14="http://schemas.microsoft.com/office/powerpoint/2010/main" val="50145610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6C948-7AE0-4015-95DE-B039A166D5AC}"/>
              </a:ext>
            </a:extLst>
          </p:cNvPr>
          <p:cNvSpPr>
            <a:spLocks noGrp="1"/>
          </p:cNvSpPr>
          <p:nvPr>
            <p:ph type="title"/>
          </p:nvPr>
        </p:nvSpPr>
        <p:spPr/>
        <p:txBody>
          <a:bodyPr>
            <a:normAutofit/>
          </a:bodyPr>
          <a:lstStyle/>
          <a:p>
            <a:r>
              <a:rPr lang="en-US" dirty="0"/>
              <a:t>Tower Early Concept - What do we get?</a:t>
            </a:r>
            <a:endParaRPr lang="fr-CA" dirty="0"/>
          </a:p>
        </p:txBody>
      </p:sp>
      <p:pic>
        <p:nvPicPr>
          <p:cNvPr id="4" name="Picture 3">
            <a:extLst>
              <a:ext uri="{FF2B5EF4-FFF2-40B4-BE49-F238E27FC236}">
                <a16:creationId xmlns:a16="http://schemas.microsoft.com/office/drawing/2014/main" id="{B57C5FBE-2DEA-4635-B2C3-DC0BC3E31D0D}"/>
              </a:ext>
            </a:extLst>
          </p:cNvPr>
          <p:cNvPicPr>
            <a:picLocks noChangeAspect="1"/>
          </p:cNvPicPr>
          <p:nvPr/>
        </p:nvPicPr>
        <p:blipFill rotWithShape="1">
          <a:blip r:embed="rId2"/>
          <a:srcRect r="8945"/>
          <a:stretch/>
        </p:blipFill>
        <p:spPr>
          <a:xfrm>
            <a:off x="157865" y="1447799"/>
            <a:ext cx="11876270" cy="5159830"/>
          </a:xfrm>
          <a:prstGeom prst="rect">
            <a:avLst/>
          </a:prstGeom>
        </p:spPr>
      </p:pic>
      <p:pic>
        <p:nvPicPr>
          <p:cNvPr id="5" name="Content Placeholder 4">
            <a:extLst>
              <a:ext uri="{FF2B5EF4-FFF2-40B4-BE49-F238E27FC236}">
                <a16:creationId xmlns:a16="http://schemas.microsoft.com/office/drawing/2014/main" id="{23E82800-7C53-4B4B-8557-5A8C3222D5E7}"/>
              </a:ext>
            </a:extLst>
          </p:cNvPr>
          <p:cNvPicPr>
            <a:picLocks noGrp="1" noChangeAspect="1"/>
          </p:cNvPicPr>
          <p:nvPr>
            <p:ph idx="1"/>
          </p:nvPr>
        </p:nvPicPr>
        <p:blipFill rotWithShape="1">
          <a:blip r:embed="rId3"/>
          <a:srcRect r="48937"/>
          <a:stretch/>
        </p:blipFill>
        <p:spPr>
          <a:xfrm>
            <a:off x="6281059" y="2242456"/>
            <a:ext cx="5753076" cy="4457143"/>
          </a:xfrm>
          <a:prstGeom prst="rect">
            <a:avLst/>
          </a:prstGeom>
        </p:spPr>
      </p:pic>
      <p:sp>
        <p:nvSpPr>
          <p:cNvPr id="6" name="Rectangle: Rounded Corners 5">
            <a:extLst>
              <a:ext uri="{FF2B5EF4-FFF2-40B4-BE49-F238E27FC236}">
                <a16:creationId xmlns:a16="http://schemas.microsoft.com/office/drawing/2014/main" id="{F98D2B42-98B1-4E58-A59B-1B4737543F50}"/>
              </a:ext>
            </a:extLst>
          </p:cNvPr>
          <p:cNvSpPr/>
          <p:nvPr/>
        </p:nvSpPr>
        <p:spPr>
          <a:xfrm>
            <a:off x="347472" y="3429000"/>
            <a:ext cx="4361688" cy="246888"/>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sp>
        <p:nvSpPr>
          <p:cNvPr id="7" name="Rectangle: Rounded Corners 6">
            <a:extLst>
              <a:ext uri="{FF2B5EF4-FFF2-40B4-BE49-F238E27FC236}">
                <a16:creationId xmlns:a16="http://schemas.microsoft.com/office/drawing/2014/main" id="{278B8E44-0A6C-41E4-BCF6-71D1886AF4D2}"/>
              </a:ext>
            </a:extLst>
          </p:cNvPr>
          <p:cNvSpPr/>
          <p:nvPr/>
        </p:nvSpPr>
        <p:spPr>
          <a:xfrm>
            <a:off x="9372600" y="2266840"/>
            <a:ext cx="1725168" cy="4234544"/>
          </a:xfrm>
          <a:prstGeom prst="round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9" name="Straight Arrow Connector 8">
            <a:extLst>
              <a:ext uri="{FF2B5EF4-FFF2-40B4-BE49-F238E27FC236}">
                <a16:creationId xmlns:a16="http://schemas.microsoft.com/office/drawing/2014/main" id="{E1CEE78D-F37F-4ABD-B399-A83EC505D569}"/>
              </a:ext>
            </a:extLst>
          </p:cNvPr>
          <p:cNvCxnSpPr>
            <a:stCxn id="6" idx="3"/>
            <a:endCxn id="7" idx="1"/>
          </p:cNvCxnSpPr>
          <p:nvPr/>
        </p:nvCxnSpPr>
        <p:spPr>
          <a:xfrm>
            <a:off x="4709160" y="3552444"/>
            <a:ext cx="4663440" cy="831668"/>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43683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left)">
                                      <p:cBhvr>
                                        <p:cTn id="19" dur="500"/>
                                        <p:tgtEl>
                                          <p:spTgt spid="9"/>
                                        </p:tgtEl>
                                      </p:cBhvr>
                                    </p:animEffect>
                                  </p:childTnLst>
                                </p:cTn>
                              </p:par>
                              <p:par>
                                <p:cTn id="20" presetID="1" presetClass="entr" presetSubtype="0" fill="hold" grpId="0" nodeType="withEffect">
                                  <p:stCondLst>
                                    <p:cond delay="50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What can we do with it?</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r>
              <a:rPr lang="en-US" dirty="0"/>
              <a:t>Generate complex geometry</a:t>
            </a:r>
          </a:p>
        </p:txBody>
      </p:sp>
    </p:spTree>
    <p:extLst>
      <p:ext uri="{BB962C8B-B14F-4D97-AF65-F5344CB8AC3E}">
        <p14:creationId xmlns:p14="http://schemas.microsoft.com/office/powerpoint/2010/main" val="41297149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87436E6-2B05-4F7A-9260-09D5A7F21AE8}"/>
              </a:ext>
            </a:extLst>
          </p:cNvPr>
          <p:cNvSpPr>
            <a:spLocks noGrp="1"/>
          </p:cNvSpPr>
          <p:nvPr>
            <p:ph type="title"/>
          </p:nvPr>
        </p:nvSpPr>
        <p:spPr/>
        <p:txBody>
          <a:bodyPr/>
          <a:lstStyle/>
          <a:p>
            <a:r>
              <a:rPr lang="en-US" dirty="0"/>
              <a:t>Shell Paneling</a:t>
            </a:r>
            <a:endParaRPr lang="fr-CA" dirty="0"/>
          </a:p>
        </p:txBody>
      </p:sp>
      <p:pic>
        <p:nvPicPr>
          <p:cNvPr id="5" name="Picture 4">
            <a:extLst>
              <a:ext uri="{FF2B5EF4-FFF2-40B4-BE49-F238E27FC236}">
                <a16:creationId xmlns:a16="http://schemas.microsoft.com/office/drawing/2014/main" id="{9B80E132-5D2E-400E-9018-B161AF0025B5}"/>
              </a:ext>
            </a:extLst>
          </p:cNvPr>
          <p:cNvPicPr>
            <a:picLocks noChangeAspect="1"/>
          </p:cNvPicPr>
          <p:nvPr/>
        </p:nvPicPr>
        <p:blipFill>
          <a:blip r:embed="rId2"/>
          <a:stretch>
            <a:fillRect/>
          </a:stretch>
        </p:blipFill>
        <p:spPr>
          <a:xfrm>
            <a:off x="2757905" y="1665142"/>
            <a:ext cx="6676190" cy="4942857"/>
          </a:xfrm>
          <a:prstGeom prst="rect">
            <a:avLst/>
          </a:prstGeom>
        </p:spPr>
      </p:pic>
    </p:spTree>
    <p:extLst>
      <p:ext uri="{BB962C8B-B14F-4D97-AF65-F5344CB8AC3E}">
        <p14:creationId xmlns:p14="http://schemas.microsoft.com/office/powerpoint/2010/main" val="381155366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EC2119-73BE-49A5-B050-17F7D1A21C85}"/>
              </a:ext>
            </a:extLst>
          </p:cNvPr>
          <p:cNvSpPr>
            <a:spLocks noGrp="1"/>
          </p:cNvSpPr>
          <p:nvPr>
            <p:ph type="title"/>
          </p:nvPr>
        </p:nvSpPr>
        <p:spPr/>
        <p:txBody>
          <a:bodyPr/>
          <a:lstStyle/>
          <a:p>
            <a:r>
              <a:rPr lang="en-US" dirty="0"/>
              <a:t>Shell Paneling – The Script</a:t>
            </a:r>
            <a:endParaRPr lang="fr-CA" dirty="0"/>
          </a:p>
        </p:txBody>
      </p:sp>
      <p:pic>
        <p:nvPicPr>
          <p:cNvPr id="3" name="Picture 2">
            <a:extLst>
              <a:ext uri="{FF2B5EF4-FFF2-40B4-BE49-F238E27FC236}">
                <a16:creationId xmlns:a16="http://schemas.microsoft.com/office/drawing/2014/main" id="{8B65DB4F-E94A-43B6-B529-BB97EEE72FD1}"/>
              </a:ext>
            </a:extLst>
          </p:cNvPr>
          <p:cNvPicPr>
            <a:picLocks noChangeAspect="1"/>
          </p:cNvPicPr>
          <p:nvPr/>
        </p:nvPicPr>
        <p:blipFill>
          <a:blip r:embed="rId2"/>
          <a:stretch>
            <a:fillRect/>
          </a:stretch>
        </p:blipFill>
        <p:spPr>
          <a:xfrm>
            <a:off x="0" y="1599111"/>
            <a:ext cx="12192000" cy="3659778"/>
          </a:xfrm>
          <a:prstGeom prst="rect">
            <a:avLst/>
          </a:prstGeom>
        </p:spPr>
      </p:pic>
    </p:spTree>
    <p:extLst>
      <p:ext uri="{BB962C8B-B14F-4D97-AF65-F5344CB8AC3E}">
        <p14:creationId xmlns:p14="http://schemas.microsoft.com/office/powerpoint/2010/main" val="30357770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24F70CE-35F3-495E-AD6F-EC1B9B1363C5}"/>
              </a:ext>
            </a:extLst>
          </p:cNvPr>
          <p:cNvSpPr>
            <a:spLocks noGrp="1"/>
          </p:cNvSpPr>
          <p:nvPr>
            <p:ph type="title"/>
          </p:nvPr>
        </p:nvSpPr>
        <p:spPr/>
        <p:txBody>
          <a:bodyPr/>
          <a:lstStyle/>
          <a:p>
            <a:r>
              <a:rPr lang="en-US" dirty="0"/>
              <a:t>Shell Paneling - What do we get?</a:t>
            </a:r>
            <a:endParaRPr lang="fr-CA" dirty="0"/>
          </a:p>
        </p:txBody>
      </p:sp>
      <p:pic>
        <p:nvPicPr>
          <p:cNvPr id="6" name="Picture 5">
            <a:extLst>
              <a:ext uri="{FF2B5EF4-FFF2-40B4-BE49-F238E27FC236}">
                <a16:creationId xmlns:a16="http://schemas.microsoft.com/office/drawing/2014/main" id="{282F6597-0C9E-4832-945E-13F509B02A38}"/>
              </a:ext>
            </a:extLst>
          </p:cNvPr>
          <p:cNvPicPr>
            <a:picLocks noChangeAspect="1"/>
          </p:cNvPicPr>
          <p:nvPr/>
        </p:nvPicPr>
        <p:blipFill>
          <a:blip r:embed="rId3"/>
          <a:stretch>
            <a:fillRect/>
          </a:stretch>
        </p:blipFill>
        <p:spPr>
          <a:xfrm>
            <a:off x="1270171" y="1482134"/>
            <a:ext cx="10000000" cy="5047619"/>
          </a:xfrm>
          <a:prstGeom prst="rect">
            <a:avLst/>
          </a:prstGeom>
        </p:spPr>
      </p:pic>
      <p:pic>
        <p:nvPicPr>
          <p:cNvPr id="7" name="Picture 6">
            <a:extLst>
              <a:ext uri="{FF2B5EF4-FFF2-40B4-BE49-F238E27FC236}">
                <a16:creationId xmlns:a16="http://schemas.microsoft.com/office/drawing/2014/main" id="{54C6F31A-66A1-4EC4-8424-7E974567E0CC}"/>
              </a:ext>
            </a:extLst>
          </p:cNvPr>
          <p:cNvPicPr>
            <a:picLocks noChangeAspect="1"/>
          </p:cNvPicPr>
          <p:nvPr/>
        </p:nvPicPr>
        <p:blipFill>
          <a:blip r:embed="rId4"/>
          <a:stretch>
            <a:fillRect/>
          </a:stretch>
        </p:blipFill>
        <p:spPr>
          <a:xfrm>
            <a:off x="6270171" y="4158514"/>
            <a:ext cx="5112010" cy="2258066"/>
          </a:xfrm>
          <a:prstGeom prst="rect">
            <a:avLst/>
          </a:prstGeom>
        </p:spPr>
      </p:pic>
    </p:spTree>
    <p:extLst>
      <p:ext uri="{BB962C8B-B14F-4D97-AF65-F5344CB8AC3E}">
        <p14:creationId xmlns:p14="http://schemas.microsoft.com/office/powerpoint/2010/main" val="135028982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What can we do with it?</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r>
              <a:rPr lang="en-US" dirty="0"/>
              <a:t>Access Data</a:t>
            </a:r>
            <a:endParaRPr lang="fr-CA" dirty="0"/>
          </a:p>
        </p:txBody>
      </p:sp>
    </p:spTree>
    <p:extLst>
      <p:ext uri="{BB962C8B-B14F-4D97-AF65-F5344CB8AC3E}">
        <p14:creationId xmlns:p14="http://schemas.microsoft.com/office/powerpoint/2010/main" val="19194817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7FA-2B18-485C-96FE-C95EE4929E0F}"/>
              </a:ext>
            </a:extLst>
          </p:cNvPr>
          <p:cNvSpPr>
            <a:spLocks noGrp="1"/>
          </p:cNvSpPr>
          <p:nvPr>
            <p:ph type="title"/>
          </p:nvPr>
        </p:nvSpPr>
        <p:spPr/>
        <p:txBody>
          <a:bodyPr>
            <a:normAutofit/>
          </a:bodyPr>
          <a:lstStyle/>
          <a:p>
            <a:r>
              <a:rPr lang="en-US" dirty="0"/>
              <a:t>Access Data – The Issue</a:t>
            </a:r>
            <a:endParaRPr lang="fr-CA" dirty="0"/>
          </a:p>
        </p:txBody>
      </p:sp>
      <p:pic>
        <p:nvPicPr>
          <p:cNvPr id="5" name="Picture 4">
            <a:extLst>
              <a:ext uri="{FF2B5EF4-FFF2-40B4-BE49-F238E27FC236}">
                <a16:creationId xmlns:a16="http://schemas.microsoft.com/office/drawing/2014/main" id="{5C1A7F81-68A6-4E19-B59D-CCF0BB7FF7BC}"/>
              </a:ext>
            </a:extLst>
          </p:cNvPr>
          <p:cNvPicPr>
            <a:picLocks noChangeAspect="1"/>
          </p:cNvPicPr>
          <p:nvPr/>
        </p:nvPicPr>
        <p:blipFill>
          <a:blip r:embed="rId2"/>
          <a:stretch>
            <a:fillRect/>
          </a:stretch>
        </p:blipFill>
        <p:spPr>
          <a:xfrm>
            <a:off x="1027385" y="2190554"/>
            <a:ext cx="3352381" cy="1476190"/>
          </a:xfrm>
          <a:prstGeom prst="rect">
            <a:avLst/>
          </a:prstGeom>
        </p:spPr>
      </p:pic>
      <p:pic>
        <p:nvPicPr>
          <p:cNvPr id="6" name="Picture 5">
            <a:extLst>
              <a:ext uri="{FF2B5EF4-FFF2-40B4-BE49-F238E27FC236}">
                <a16:creationId xmlns:a16="http://schemas.microsoft.com/office/drawing/2014/main" id="{EE366150-6713-4531-ACA8-A3DBB0BCA376}"/>
              </a:ext>
            </a:extLst>
          </p:cNvPr>
          <p:cNvPicPr>
            <a:picLocks noChangeAspect="1"/>
          </p:cNvPicPr>
          <p:nvPr/>
        </p:nvPicPr>
        <p:blipFill>
          <a:blip r:embed="rId3"/>
          <a:stretch>
            <a:fillRect/>
          </a:stretch>
        </p:blipFill>
        <p:spPr>
          <a:xfrm>
            <a:off x="5982351" y="3024499"/>
            <a:ext cx="4323809" cy="1942857"/>
          </a:xfrm>
          <a:prstGeom prst="rect">
            <a:avLst/>
          </a:prstGeom>
        </p:spPr>
      </p:pic>
    </p:spTree>
    <p:extLst>
      <p:ext uri="{BB962C8B-B14F-4D97-AF65-F5344CB8AC3E}">
        <p14:creationId xmlns:p14="http://schemas.microsoft.com/office/powerpoint/2010/main" val="3447079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A69500-C30F-4561-BA4F-E664587CEF96}"/>
              </a:ext>
            </a:extLst>
          </p:cNvPr>
          <p:cNvSpPr>
            <a:spLocks noGrp="1"/>
          </p:cNvSpPr>
          <p:nvPr>
            <p:ph type="title"/>
          </p:nvPr>
        </p:nvSpPr>
        <p:spPr/>
        <p:txBody>
          <a:bodyPr/>
          <a:lstStyle/>
          <a:p>
            <a:r>
              <a:rPr lang="en-US" dirty="0"/>
              <a:t>Access Data – The Script</a:t>
            </a:r>
            <a:endParaRPr lang="fr-CA" dirty="0"/>
          </a:p>
        </p:txBody>
      </p:sp>
      <p:pic>
        <p:nvPicPr>
          <p:cNvPr id="3" name="Picture 2">
            <a:extLst>
              <a:ext uri="{FF2B5EF4-FFF2-40B4-BE49-F238E27FC236}">
                <a16:creationId xmlns:a16="http://schemas.microsoft.com/office/drawing/2014/main" id="{43CCE2D5-38E7-4085-BA29-23BA272B711B}"/>
              </a:ext>
            </a:extLst>
          </p:cNvPr>
          <p:cNvPicPr>
            <a:picLocks noChangeAspect="1"/>
          </p:cNvPicPr>
          <p:nvPr/>
        </p:nvPicPr>
        <p:blipFill>
          <a:blip r:embed="rId2"/>
          <a:stretch>
            <a:fillRect/>
          </a:stretch>
        </p:blipFill>
        <p:spPr>
          <a:xfrm>
            <a:off x="0" y="2355190"/>
            <a:ext cx="12192000" cy="2677972"/>
          </a:xfrm>
          <a:prstGeom prst="rect">
            <a:avLst/>
          </a:prstGeom>
        </p:spPr>
      </p:pic>
    </p:spTree>
    <p:extLst>
      <p:ext uri="{BB962C8B-B14F-4D97-AF65-F5344CB8AC3E}">
        <p14:creationId xmlns:p14="http://schemas.microsoft.com/office/powerpoint/2010/main" val="3316782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29A88A-D21D-42FA-8A96-8C23EB68FE56}"/>
              </a:ext>
            </a:extLst>
          </p:cNvPr>
          <p:cNvSpPr>
            <a:spLocks noGrp="1"/>
          </p:cNvSpPr>
          <p:nvPr>
            <p:ph type="title"/>
          </p:nvPr>
        </p:nvSpPr>
        <p:spPr/>
        <p:txBody>
          <a:bodyPr/>
          <a:lstStyle/>
          <a:p>
            <a:r>
              <a:rPr lang="en-US" dirty="0"/>
              <a:t>Current project – Geographical distribution</a:t>
            </a:r>
          </a:p>
        </p:txBody>
      </p:sp>
      <p:pic>
        <p:nvPicPr>
          <p:cNvPr id="3" name="Picture 2">
            <a:extLst>
              <a:ext uri="{FF2B5EF4-FFF2-40B4-BE49-F238E27FC236}">
                <a16:creationId xmlns:a16="http://schemas.microsoft.com/office/drawing/2014/main" id="{C06C7E78-97B0-4ADB-AD54-F54B4EE5CB0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0276" y="1447800"/>
            <a:ext cx="10651447" cy="5257800"/>
          </a:xfrm>
          <a:prstGeom prst="rect">
            <a:avLst/>
          </a:prstGeom>
        </p:spPr>
      </p:pic>
      <p:sp>
        <p:nvSpPr>
          <p:cNvPr id="4" name="Vancouver">
            <a:extLst>
              <a:ext uri="{FF2B5EF4-FFF2-40B4-BE49-F238E27FC236}">
                <a16:creationId xmlns:a16="http://schemas.microsoft.com/office/drawing/2014/main" id="{EA354A17-0933-4E95-BB74-32F67A8D2165}"/>
              </a:ext>
            </a:extLst>
          </p:cNvPr>
          <p:cNvSpPr/>
          <p:nvPr/>
        </p:nvSpPr>
        <p:spPr>
          <a:xfrm>
            <a:off x="2079862" y="316578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5" name="Toronto">
            <a:extLst>
              <a:ext uri="{FF2B5EF4-FFF2-40B4-BE49-F238E27FC236}">
                <a16:creationId xmlns:a16="http://schemas.microsoft.com/office/drawing/2014/main" id="{0C4D6B8D-9E0B-4FA6-A1A1-9560F7817BDE}"/>
              </a:ext>
            </a:extLst>
          </p:cNvPr>
          <p:cNvSpPr/>
          <p:nvPr/>
        </p:nvSpPr>
        <p:spPr>
          <a:xfrm>
            <a:off x="3382405" y="3380734"/>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6" name="California">
            <a:extLst>
              <a:ext uri="{FF2B5EF4-FFF2-40B4-BE49-F238E27FC236}">
                <a16:creationId xmlns:a16="http://schemas.microsoft.com/office/drawing/2014/main" id="{CAE9B217-AB18-447E-BD86-F6839DEBFB93}"/>
              </a:ext>
            </a:extLst>
          </p:cNvPr>
          <p:cNvSpPr/>
          <p:nvPr/>
        </p:nvSpPr>
        <p:spPr>
          <a:xfrm>
            <a:off x="2100125" y="3547994"/>
            <a:ext cx="123964" cy="123964"/>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7" name="DesMoines">
            <a:extLst>
              <a:ext uri="{FF2B5EF4-FFF2-40B4-BE49-F238E27FC236}">
                <a16:creationId xmlns:a16="http://schemas.microsoft.com/office/drawing/2014/main" id="{C170A02B-D773-4200-88F4-A1488180E2EF}"/>
              </a:ext>
            </a:extLst>
          </p:cNvPr>
          <p:cNvSpPr/>
          <p:nvPr/>
        </p:nvSpPr>
        <p:spPr>
          <a:xfrm>
            <a:off x="2934730" y="342900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8" name="New York">
            <a:extLst>
              <a:ext uri="{FF2B5EF4-FFF2-40B4-BE49-F238E27FC236}">
                <a16:creationId xmlns:a16="http://schemas.microsoft.com/office/drawing/2014/main" id="{A0353D7B-EE3E-46D6-8331-174394D26986}"/>
              </a:ext>
            </a:extLst>
          </p:cNvPr>
          <p:cNvSpPr/>
          <p:nvPr/>
        </p:nvSpPr>
        <p:spPr>
          <a:xfrm>
            <a:off x="3512815" y="3511245"/>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9" name="London">
            <a:extLst>
              <a:ext uri="{FF2B5EF4-FFF2-40B4-BE49-F238E27FC236}">
                <a16:creationId xmlns:a16="http://schemas.microsoft.com/office/drawing/2014/main" id="{D76CE574-9499-4759-9712-E8800C6EA780}"/>
              </a:ext>
            </a:extLst>
          </p:cNvPr>
          <p:cNvSpPr/>
          <p:nvPr/>
        </p:nvSpPr>
        <p:spPr>
          <a:xfrm>
            <a:off x="5675471" y="3086010"/>
            <a:ext cx="130970" cy="1309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0" name="Paris">
            <a:extLst>
              <a:ext uri="{FF2B5EF4-FFF2-40B4-BE49-F238E27FC236}">
                <a16:creationId xmlns:a16="http://schemas.microsoft.com/office/drawing/2014/main" id="{12FCD682-93E7-4415-A3D9-33CADC015456}"/>
              </a:ext>
            </a:extLst>
          </p:cNvPr>
          <p:cNvSpPr/>
          <p:nvPr/>
        </p:nvSpPr>
        <p:spPr>
          <a:xfrm>
            <a:off x="5800897" y="3223540"/>
            <a:ext cx="130970" cy="130966"/>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1" name="Vienna">
            <a:extLst>
              <a:ext uri="{FF2B5EF4-FFF2-40B4-BE49-F238E27FC236}">
                <a16:creationId xmlns:a16="http://schemas.microsoft.com/office/drawing/2014/main" id="{FFBC956A-5DF0-48CA-8A69-8CA5F7EDE0FB}"/>
              </a:ext>
            </a:extLst>
          </p:cNvPr>
          <p:cNvSpPr/>
          <p:nvPr/>
        </p:nvSpPr>
        <p:spPr>
          <a:xfrm>
            <a:off x="6177890" y="324790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2" name="Dusseldorf">
            <a:extLst>
              <a:ext uri="{FF2B5EF4-FFF2-40B4-BE49-F238E27FC236}">
                <a16:creationId xmlns:a16="http://schemas.microsoft.com/office/drawing/2014/main" id="{B061FCEC-36A8-4B0B-B970-B471FC5F0FCD}"/>
              </a:ext>
            </a:extLst>
          </p:cNvPr>
          <p:cNvSpPr/>
          <p:nvPr/>
        </p:nvSpPr>
        <p:spPr>
          <a:xfrm>
            <a:off x="5970721" y="3124657"/>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3" name="Hanoi">
            <a:extLst>
              <a:ext uri="{FF2B5EF4-FFF2-40B4-BE49-F238E27FC236}">
                <a16:creationId xmlns:a16="http://schemas.microsoft.com/office/drawing/2014/main" id="{C7B0AFE1-AD15-4804-B3A4-0B91CD4CAB58}"/>
              </a:ext>
            </a:extLst>
          </p:cNvPr>
          <p:cNvSpPr/>
          <p:nvPr/>
        </p:nvSpPr>
        <p:spPr>
          <a:xfrm>
            <a:off x="8933790" y="4140075"/>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4" name="Moscow">
            <a:extLst>
              <a:ext uri="{FF2B5EF4-FFF2-40B4-BE49-F238E27FC236}">
                <a16:creationId xmlns:a16="http://schemas.microsoft.com/office/drawing/2014/main" id="{56DDB0C2-2D9D-4C8D-AB5D-171A17532A8B}"/>
              </a:ext>
            </a:extLst>
          </p:cNvPr>
          <p:cNvSpPr/>
          <p:nvPr/>
        </p:nvSpPr>
        <p:spPr>
          <a:xfrm>
            <a:off x="6935128" y="2895601"/>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5" name="Mumbai">
            <a:extLst>
              <a:ext uri="{FF2B5EF4-FFF2-40B4-BE49-F238E27FC236}">
                <a16:creationId xmlns:a16="http://schemas.microsoft.com/office/drawing/2014/main" id="{399D568B-C3EB-4C35-BCB5-AECE3956F718}"/>
              </a:ext>
            </a:extLst>
          </p:cNvPr>
          <p:cNvSpPr/>
          <p:nvPr/>
        </p:nvSpPr>
        <p:spPr>
          <a:xfrm>
            <a:off x="7905026" y="4181197"/>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6" name="Beirut">
            <a:extLst>
              <a:ext uri="{FF2B5EF4-FFF2-40B4-BE49-F238E27FC236}">
                <a16:creationId xmlns:a16="http://schemas.microsoft.com/office/drawing/2014/main" id="{71CD8D4E-AE39-4404-9192-0321CC4B247A}"/>
              </a:ext>
            </a:extLst>
          </p:cNvPr>
          <p:cNvSpPr/>
          <p:nvPr/>
        </p:nvSpPr>
        <p:spPr>
          <a:xfrm>
            <a:off x="6742975" y="375019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7" name="Genoa">
            <a:extLst>
              <a:ext uri="{FF2B5EF4-FFF2-40B4-BE49-F238E27FC236}">
                <a16:creationId xmlns:a16="http://schemas.microsoft.com/office/drawing/2014/main" id="{BA7DDFE9-0ABC-4868-A48B-B3EB8863659D}"/>
              </a:ext>
            </a:extLst>
          </p:cNvPr>
          <p:cNvSpPr/>
          <p:nvPr/>
        </p:nvSpPr>
        <p:spPr>
          <a:xfrm>
            <a:off x="5999295" y="3380734"/>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8" name="Sydney">
            <a:extLst>
              <a:ext uri="{FF2B5EF4-FFF2-40B4-BE49-F238E27FC236}">
                <a16:creationId xmlns:a16="http://schemas.microsoft.com/office/drawing/2014/main" id="{A050D57C-74E0-4F6C-9E25-B3E271878354}"/>
              </a:ext>
            </a:extLst>
          </p:cNvPr>
          <p:cNvSpPr/>
          <p:nvPr/>
        </p:nvSpPr>
        <p:spPr>
          <a:xfrm>
            <a:off x="10158545" y="5882634"/>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19" name="Shenzhen">
            <a:extLst>
              <a:ext uri="{FF2B5EF4-FFF2-40B4-BE49-F238E27FC236}">
                <a16:creationId xmlns:a16="http://schemas.microsoft.com/office/drawing/2014/main" id="{4472BFAE-3C53-42D0-A249-FF217504F8AF}"/>
              </a:ext>
            </a:extLst>
          </p:cNvPr>
          <p:cNvSpPr/>
          <p:nvPr/>
        </p:nvSpPr>
        <p:spPr>
          <a:xfrm>
            <a:off x="9163312" y="407670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20" name="Washington">
            <a:extLst>
              <a:ext uri="{FF2B5EF4-FFF2-40B4-BE49-F238E27FC236}">
                <a16:creationId xmlns:a16="http://schemas.microsoft.com/office/drawing/2014/main" id="{0E7F8954-2E62-4DF1-952F-B798E2F065A5}"/>
              </a:ext>
            </a:extLst>
          </p:cNvPr>
          <p:cNvSpPr/>
          <p:nvPr/>
        </p:nvSpPr>
        <p:spPr>
          <a:xfrm>
            <a:off x="3464650" y="3593490"/>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21" name="Vienna">
            <a:extLst>
              <a:ext uri="{FF2B5EF4-FFF2-40B4-BE49-F238E27FC236}">
                <a16:creationId xmlns:a16="http://schemas.microsoft.com/office/drawing/2014/main" id="{5510FCEB-C05D-48F7-8357-9B060F46A4BF}"/>
              </a:ext>
            </a:extLst>
          </p:cNvPr>
          <p:cNvSpPr/>
          <p:nvPr/>
        </p:nvSpPr>
        <p:spPr>
          <a:xfrm>
            <a:off x="6561271" y="3497347"/>
            <a:ext cx="82245" cy="82245"/>
          </a:xfrm>
          <a:prstGeom prst="ellipse">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dirty="0"/>
              <a:t> </a:t>
            </a:r>
            <a:endParaRPr lang="en-US" dirty="0"/>
          </a:p>
        </p:txBody>
      </p:sp>
      <p:sp>
        <p:nvSpPr>
          <p:cNvPr id="23" name="Rectangle: Rounded Corners 22">
            <a:extLst>
              <a:ext uri="{FF2B5EF4-FFF2-40B4-BE49-F238E27FC236}">
                <a16:creationId xmlns:a16="http://schemas.microsoft.com/office/drawing/2014/main" id="{8062A438-F928-40B2-ADAF-6241D72DCC42}"/>
              </a:ext>
            </a:extLst>
          </p:cNvPr>
          <p:cNvSpPr/>
          <p:nvPr/>
        </p:nvSpPr>
        <p:spPr>
          <a:xfrm>
            <a:off x="4948587" y="6087903"/>
            <a:ext cx="4296970" cy="484340"/>
          </a:xfrm>
          <a:prstGeom prst="roundRect">
            <a:avLst/>
          </a:prstGeom>
          <a:solidFill>
            <a:schemeClr val="bg1">
              <a:lumMod val="65000"/>
            </a:schemeClr>
          </a:solidFill>
          <a:ln w="1905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latin typeface="Segoe UI" panose="020B0502040204020203" pitchFamily="34" charset="0"/>
                <a:cs typeface="Segoe UI" panose="020B0502040204020203" pitchFamily="34" charset="0"/>
              </a:rPr>
              <a:t>Between 5 000 m</a:t>
            </a:r>
            <a:r>
              <a:rPr lang="en-US" baseline="30000" dirty="0">
                <a:latin typeface="Segoe UI" panose="020B0502040204020203" pitchFamily="34" charset="0"/>
                <a:cs typeface="Segoe UI" panose="020B0502040204020203" pitchFamily="34" charset="0"/>
              </a:rPr>
              <a:t>2  </a:t>
            </a:r>
            <a:r>
              <a:rPr lang="en-US" dirty="0">
                <a:latin typeface="Segoe UI" panose="020B0502040204020203" pitchFamily="34" charset="0"/>
                <a:cs typeface="Segoe UI" panose="020B0502040204020203" pitchFamily="34" charset="0"/>
              </a:rPr>
              <a:t>and</a:t>
            </a:r>
            <a:r>
              <a:rPr lang="en-US" baseline="30000" dirty="0">
                <a:latin typeface="Segoe UI" panose="020B0502040204020203" pitchFamily="34" charset="0"/>
                <a:cs typeface="Segoe UI" panose="020B0502040204020203" pitchFamily="34" charset="0"/>
              </a:rPr>
              <a:t> </a:t>
            </a:r>
            <a:r>
              <a:rPr lang="en-US" dirty="0">
                <a:latin typeface="Segoe UI" panose="020B0502040204020203" pitchFamily="34" charset="0"/>
                <a:cs typeface="Segoe UI" panose="020B0502040204020203" pitchFamily="34" charset="0"/>
              </a:rPr>
              <a:t>190 000 m</a:t>
            </a:r>
            <a:r>
              <a:rPr lang="en-US" baseline="30000" dirty="0">
                <a:latin typeface="Segoe UI" panose="020B0502040204020203" pitchFamily="34" charset="0"/>
                <a:cs typeface="Segoe UI" panose="020B0502040204020203" pitchFamily="34" charset="0"/>
              </a:rPr>
              <a:t>2</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87103574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BB97FA-2B18-485C-96FE-C95EE4929E0F}"/>
              </a:ext>
            </a:extLst>
          </p:cNvPr>
          <p:cNvSpPr>
            <a:spLocks noGrp="1"/>
          </p:cNvSpPr>
          <p:nvPr>
            <p:ph type="title"/>
          </p:nvPr>
        </p:nvSpPr>
        <p:spPr/>
        <p:txBody>
          <a:bodyPr>
            <a:normAutofit/>
          </a:bodyPr>
          <a:lstStyle/>
          <a:p>
            <a:r>
              <a:rPr lang="en-US" dirty="0"/>
              <a:t>Access Data - What do we get?</a:t>
            </a:r>
            <a:endParaRPr lang="fr-CA" dirty="0"/>
          </a:p>
        </p:txBody>
      </p:sp>
      <p:pic>
        <p:nvPicPr>
          <p:cNvPr id="3" name="Picture 2">
            <a:extLst>
              <a:ext uri="{FF2B5EF4-FFF2-40B4-BE49-F238E27FC236}">
                <a16:creationId xmlns:a16="http://schemas.microsoft.com/office/drawing/2014/main" id="{00D98204-8C1D-468A-A225-76F6F8A763AF}"/>
              </a:ext>
            </a:extLst>
          </p:cNvPr>
          <p:cNvPicPr>
            <a:picLocks noChangeAspect="1"/>
          </p:cNvPicPr>
          <p:nvPr/>
        </p:nvPicPr>
        <p:blipFill>
          <a:blip r:embed="rId2"/>
          <a:stretch>
            <a:fillRect/>
          </a:stretch>
        </p:blipFill>
        <p:spPr>
          <a:xfrm>
            <a:off x="618241" y="1307592"/>
            <a:ext cx="4152381" cy="2495238"/>
          </a:xfrm>
          <a:prstGeom prst="rect">
            <a:avLst/>
          </a:prstGeom>
        </p:spPr>
      </p:pic>
      <p:pic>
        <p:nvPicPr>
          <p:cNvPr id="4" name="Picture 3">
            <a:extLst>
              <a:ext uri="{FF2B5EF4-FFF2-40B4-BE49-F238E27FC236}">
                <a16:creationId xmlns:a16="http://schemas.microsoft.com/office/drawing/2014/main" id="{3AF3C05E-C75F-43CE-A6B7-321F08FCBB69}"/>
              </a:ext>
            </a:extLst>
          </p:cNvPr>
          <p:cNvPicPr>
            <a:picLocks noChangeAspect="1"/>
          </p:cNvPicPr>
          <p:nvPr/>
        </p:nvPicPr>
        <p:blipFill>
          <a:blip r:embed="rId3"/>
          <a:stretch>
            <a:fillRect/>
          </a:stretch>
        </p:blipFill>
        <p:spPr>
          <a:xfrm>
            <a:off x="6168543" y="1307592"/>
            <a:ext cx="4810353" cy="5550408"/>
          </a:xfrm>
          <a:prstGeom prst="rect">
            <a:avLst/>
          </a:prstGeom>
        </p:spPr>
      </p:pic>
    </p:spTree>
    <p:extLst>
      <p:ext uri="{BB962C8B-B14F-4D97-AF65-F5344CB8AC3E}">
        <p14:creationId xmlns:p14="http://schemas.microsoft.com/office/powerpoint/2010/main" val="229166268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What can we do with it?</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r>
              <a:rPr lang="en-US" dirty="0"/>
              <a:t>Automate Repetitive Tasks</a:t>
            </a:r>
            <a:endParaRPr lang="fr-CA" dirty="0"/>
          </a:p>
        </p:txBody>
      </p:sp>
    </p:spTree>
    <p:extLst>
      <p:ext uri="{BB962C8B-B14F-4D97-AF65-F5344CB8AC3E}">
        <p14:creationId xmlns:p14="http://schemas.microsoft.com/office/powerpoint/2010/main" val="41307690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6E2E83-53D9-4FBB-B0B3-A1BE58A5579E}"/>
              </a:ext>
            </a:extLst>
          </p:cNvPr>
          <p:cNvSpPr>
            <a:spLocks noGrp="1"/>
          </p:cNvSpPr>
          <p:nvPr>
            <p:ph type="title"/>
          </p:nvPr>
        </p:nvSpPr>
        <p:spPr/>
        <p:txBody>
          <a:bodyPr>
            <a:normAutofit/>
          </a:bodyPr>
          <a:lstStyle/>
          <a:p>
            <a:r>
              <a:rPr lang="en-US" dirty="0"/>
              <a:t>Automate Repetitive Tasks</a:t>
            </a:r>
            <a:endParaRPr lang="fr-CA" dirty="0"/>
          </a:p>
        </p:txBody>
      </p:sp>
      <p:pic>
        <p:nvPicPr>
          <p:cNvPr id="5" name="Picture 4">
            <a:extLst>
              <a:ext uri="{FF2B5EF4-FFF2-40B4-BE49-F238E27FC236}">
                <a16:creationId xmlns:a16="http://schemas.microsoft.com/office/drawing/2014/main" id="{CA6F5262-B906-4F13-8A16-81CA248B4232}"/>
              </a:ext>
            </a:extLst>
          </p:cNvPr>
          <p:cNvPicPr>
            <a:picLocks noChangeAspect="1"/>
          </p:cNvPicPr>
          <p:nvPr/>
        </p:nvPicPr>
        <p:blipFill>
          <a:blip r:embed="rId2"/>
          <a:stretch>
            <a:fillRect/>
          </a:stretch>
        </p:blipFill>
        <p:spPr>
          <a:xfrm>
            <a:off x="665980" y="1631834"/>
            <a:ext cx="2033333" cy="2260000"/>
          </a:xfrm>
          <a:prstGeom prst="rect">
            <a:avLst/>
          </a:prstGeom>
        </p:spPr>
      </p:pic>
      <p:pic>
        <p:nvPicPr>
          <p:cNvPr id="6" name="Picture 5">
            <a:extLst>
              <a:ext uri="{FF2B5EF4-FFF2-40B4-BE49-F238E27FC236}">
                <a16:creationId xmlns:a16="http://schemas.microsoft.com/office/drawing/2014/main" id="{E5806350-0229-48D8-8EE6-867619A48C58}"/>
              </a:ext>
            </a:extLst>
          </p:cNvPr>
          <p:cNvPicPr>
            <a:picLocks noChangeAspect="1"/>
          </p:cNvPicPr>
          <p:nvPr/>
        </p:nvPicPr>
        <p:blipFill>
          <a:blip r:embed="rId3"/>
          <a:stretch>
            <a:fillRect/>
          </a:stretch>
        </p:blipFill>
        <p:spPr>
          <a:xfrm>
            <a:off x="3450765" y="1766160"/>
            <a:ext cx="4886666" cy="3600000"/>
          </a:xfrm>
          <a:prstGeom prst="rect">
            <a:avLst/>
          </a:prstGeom>
        </p:spPr>
      </p:pic>
      <p:pic>
        <p:nvPicPr>
          <p:cNvPr id="7" name="Picture 6">
            <a:extLst>
              <a:ext uri="{FF2B5EF4-FFF2-40B4-BE49-F238E27FC236}">
                <a16:creationId xmlns:a16="http://schemas.microsoft.com/office/drawing/2014/main" id="{37C6624B-060F-4EB8-8144-573C826DC185}"/>
              </a:ext>
            </a:extLst>
          </p:cNvPr>
          <p:cNvPicPr>
            <a:picLocks noChangeAspect="1"/>
          </p:cNvPicPr>
          <p:nvPr/>
        </p:nvPicPr>
        <p:blipFill>
          <a:blip r:embed="rId4"/>
          <a:stretch>
            <a:fillRect/>
          </a:stretch>
        </p:blipFill>
        <p:spPr>
          <a:xfrm>
            <a:off x="9088884" y="3060838"/>
            <a:ext cx="2813334" cy="2973333"/>
          </a:xfrm>
          <a:prstGeom prst="rect">
            <a:avLst/>
          </a:prstGeom>
        </p:spPr>
      </p:pic>
    </p:spTree>
    <p:extLst>
      <p:ext uri="{BB962C8B-B14F-4D97-AF65-F5344CB8AC3E}">
        <p14:creationId xmlns:p14="http://schemas.microsoft.com/office/powerpoint/2010/main" val="369096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6E2E83-53D9-4FBB-B0B3-A1BE58A5579E}"/>
              </a:ext>
            </a:extLst>
          </p:cNvPr>
          <p:cNvSpPr>
            <a:spLocks noGrp="1"/>
          </p:cNvSpPr>
          <p:nvPr>
            <p:ph type="title"/>
          </p:nvPr>
        </p:nvSpPr>
        <p:spPr/>
        <p:txBody>
          <a:bodyPr>
            <a:normAutofit/>
          </a:bodyPr>
          <a:lstStyle/>
          <a:p>
            <a:r>
              <a:rPr lang="en-US" dirty="0"/>
              <a:t>Automate Repetitive Tasks – The Script</a:t>
            </a:r>
            <a:endParaRPr lang="fr-CA" dirty="0"/>
          </a:p>
        </p:txBody>
      </p:sp>
      <p:pic>
        <p:nvPicPr>
          <p:cNvPr id="2" name="Picture 1">
            <a:extLst>
              <a:ext uri="{FF2B5EF4-FFF2-40B4-BE49-F238E27FC236}">
                <a16:creationId xmlns:a16="http://schemas.microsoft.com/office/drawing/2014/main" id="{A887636F-D7DA-4D3E-8659-2007F54C29C7}"/>
              </a:ext>
            </a:extLst>
          </p:cNvPr>
          <p:cNvPicPr>
            <a:picLocks noChangeAspect="1"/>
          </p:cNvPicPr>
          <p:nvPr/>
        </p:nvPicPr>
        <p:blipFill>
          <a:blip r:embed="rId2"/>
          <a:stretch>
            <a:fillRect/>
          </a:stretch>
        </p:blipFill>
        <p:spPr>
          <a:xfrm>
            <a:off x="0" y="1826878"/>
            <a:ext cx="12192000" cy="4045491"/>
          </a:xfrm>
          <a:prstGeom prst="rect">
            <a:avLst/>
          </a:prstGeom>
        </p:spPr>
      </p:pic>
    </p:spTree>
    <p:extLst>
      <p:ext uri="{BB962C8B-B14F-4D97-AF65-F5344CB8AC3E}">
        <p14:creationId xmlns:p14="http://schemas.microsoft.com/office/powerpoint/2010/main" val="58035316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A6E2E83-53D9-4FBB-B0B3-A1BE58A5579E}"/>
              </a:ext>
            </a:extLst>
          </p:cNvPr>
          <p:cNvSpPr>
            <a:spLocks noGrp="1"/>
          </p:cNvSpPr>
          <p:nvPr>
            <p:ph type="title"/>
          </p:nvPr>
        </p:nvSpPr>
        <p:spPr/>
        <p:txBody>
          <a:bodyPr>
            <a:normAutofit/>
          </a:bodyPr>
          <a:lstStyle/>
          <a:p>
            <a:r>
              <a:rPr lang="en-US" dirty="0"/>
              <a:t>Automate Repetitive Tasks – What do we get?</a:t>
            </a:r>
            <a:endParaRPr lang="fr-CA" dirty="0"/>
          </a:p>
        </p:txBody>
      </p:sp>
      <p:pic>
        <p:nvPicPr>
          <p:cNvPr id="3" name="Picture 2">
            <a:extLst>
              <a:ext uri="{FF2B5EF4-FFF2-40B4-BE49-F238E27FC236}">
                <a16:creationId xmlns:a16="http://schemas.microsoft.com/office/drawing/2014/main" id="{049A87D4-601D-4893-B8C8-0D2BA7FF269A}"/>
              </a:ext>
            </a:extLst>
          </p:cNvPr>
          <p:cNvPicPr>
            <a:picLocks noChangeAspect="1"/>
          </p:cNvPicPr>
          <p:nvPr/>
        </p:nvPicPr>
        <p:blipFill>
          <a:blip r:embed="rId2"/>
          <a:stretch>
            <a:fillRect/>
          </a:stretch>
        </p:blipFill>
        <p:spPr>
          <a:xfrm>
            <a:off x="913689" y="1322886"/>
            <a:ext cx="2573333" cy="2366666"/>
          </a:xfrm>
          <a:prstGeom prst="rect">
            <a:avLst/>
          </a:prstGeom>
        </p:spPr>
      </p:pic>
      <p:pic>
        <p:nvPicPr>
          <p:cNvPr id="5" name="Picture 4">
            <a:extLst>
              <a:ext uri="{FF2B5EF4-FFF2-40B4-BE49-F238E27FC236}">
                <a16:creationId xmlns:a16="http://schemas.microsoft.com/office/drawing/2014/main" id="{A12713C8-6FB8-4CC4-A547-5B4352A55824}"/>
              </a:ext>
            </a:extLst>
          </p:cNvPr>
          <p:cNvPicPr>
            <a:picLocks noChangeAspect="1"/>
          </p:cNvPicPr>
          <p:nvPr/>
        </p:nvPicPr>
        <p:blipFill>
          <a:blip r:embed="rId3"/>
          <a:stretch>
            <a:fillRect/>
          </a:stretch>
        </p:blipFill>
        <p:spPr>
          <a:xfrm>
            <a:off x="4348509" y="1322886"/>
            <a:ext cx="2916861" cy="5378798"/>
          </a:xfrm>
          <a:prstGeom prst="rect">
            <a:avLst/>
          </a:prstGeom>
        </p:spPr>
      </p:pic>
      <p:pic>
        <p:nvPicPr>
          <p:cNvPr id="6" name="Picture 5">
            <a:extLst>
              <a:ext uri="{FF2B5EF4-FFF2-40B4-BE49-F238E27FC236}">
                <a16:creationId xmlns:a16="http://schemas.microsoft.com/office/drawing/2014/main" id="{2A5C4A16-83D2-45BC-9EB5-E0C3B35025B7}"/>
              </a:ext>
            </a:extLst>
          </p:cNvPr>
          <p:cNvPicPr>
            <a:picLocks noChangeAspect="1"/>
          </p:cNvPicPr>
          <p:nvPr/>
        </p:nvPicPr>
        <p:blipFill>
          <a:blip r:embed="rId4"/>
          <a:stretch>
            <a:fillRect/>
          </a:stretch>
        </p:blipFill>
        <p:spPr>
          <a:xfrm>
            <a:off x="8126857" y="2075266"/>
            <a:ext cx="2904762" cy="3228571"/>
          </a:xfrm>
          <a:prstGeom prst="rect">
            <a:avLst/>
          </a:prstGeom>
        </p:spPr>
      </p:pic>
    </p:spTree>
    <p:extLst>
      <p:ext uri="{BB962C8B-B14F-4D97-AF65-F5344CB8AC3E}">
        <p14:creationId xmlns:p14="http://schemas.microsoft.com/office/powerpoint/2010/main" val="220699281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Miscellaneous Items</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r>
              <a:rPr lang="en-US" dirty="0"/>
              <a:t>Random crap!</a:t>
            </a:r>
            <a:endParaRPr lang="fr-CA" dirty="0"/>
          </a:p>
        </p:txBody>
      </p:sp>
    </p:spTree>
    <p:extLst>
      <p:ext uri="{BB962C8B-B14F-4D97-AF65-F5344CB8AC3E}">
        <p14:creationId xmlns:p14="http://schemas.microsoft.com/office/powerpoint/2010/main" val="35683595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EBCC36D-A3A2-466D-B8FD-B3B39723CC45}"/>
              </a:ext>
            </a:extLst>
          </p:cNvPr>
          <p:cNvSpPr>
            <a:spLocks noGrp="1"/>
          </p:cNvSpPr>
          <p:nvPr>
            <p:ph type="title"/>
          </p:nvPr>
        </p:nvSpPr>
        <p:spPr/>
        <p:txBody>
          <a:bodyPr/>
          <a:lstStyle/>
          <a:p>
            <a:r>
              <a:rPr lang="en-US" dirty="0"/>
              <a:t>Revit </a:t>
            </a:r>
            <a:r>
              <a:rPr lang="en-US" dirty="0" err="1"/>
              <a:t>Addins</a:t>
            </a:r>
            <a:r>
              <a:rPr lang="en-US" dirty="0"/>
              <a:t> Prototyping</a:t>
            </a:r>
            <a:endParaRPr lang="fr-CA" dirty="0"/>
          </a:p>
        </p:txBody>
      </p:sp>
      <p:pic>
        <p:nvPicPr>
          <p:cNvPr id="8" name="Picture 7">
            <a:extLst>
              <a:ext uri="{FF2B5EF4-FFF2-40B4-BE49-F238E27FC236}">
                <a16:creationId xmlns:a16="http://schemas.microsoft.com/office/drawing/2014/main" id="{C4AC29FC-1033-4281-BE49-7A31F9FEB6EC}"/>
              </a:ext>
            </a:extLst>
          </p:cNvPr>
          <p:cNvPicPr>
            <a:picLocks noChangeAspect="1"/>
          </p:cNvPicPr>
          <p:nvPr/>
        </p:nvPicPr>
        <p:blipFill rotWithShape="1">
          <a:blip r:embed="rId2"/>
          <a:srcRect l="16816" t="4800" r="16162" b="3733"/>
          <a:stretch/>
        </p:blipFill>
        <p:spPr>
          <a:xfrm>
            <a:off x="640081" y="1417320"/>
            <a:ext cx="5775916" cy="5047488"/>
          </a:xfrm>
          <a:prstGeom prst="rect">
            <a:avLst/>
          </a:prstGeom>
        </p:spPr>
      </p:pic>
      <p:pic>
        <p:nvPicPr>
          <p:cNvPr id="9" name="Picture 8">
            <a:extLst>
              <a:ext uri="{FF2B5EF4-FFF2-40B4-BE49-F238E27FC236}">
                <a16:creationId xmlns:a16="http://schemas.microsoft.com/office/drawing/2014/main" id="{8E0A07CF-22AC-4091-82ED-BA28193F687A}"/>
              </a:ext>
            </a:extLst>
          </p:cNvPr>
          <p:cNvPicPr>
            <a:picLocks noChangeAspect="1"/>
          </p:cNvPicPr>
          <p:nvPr/>
        </p:nvPicPr>
        <p:blipFill>
          <a:blip r:embed="rId3"/>
          <a:stretch>
            <a:fillRect/>
          </a:stretch>
        </p:blipFill>
        <p:spPr>
          <a:xfrm>
            <a:off x="6579080" y="1574103"/>
            <a:ext cx="4972839" cy="4890705"/>
          </a:xfrm>
          <a:prstGeom prst="roundRect">
            <a:avLst>
              <a:gd name="adj" fmla="val 7879"/>
            </a:avLst>
          </a:prstGeom>
          <a:ln w="22225">
            <a:solidFill>
              <a:schemeClr val="accent2"/>
            </a:solidFill>
          </a:ln>
        </p:spPr>
      </p:pic>
      <p:sp>
        <p:nvSpPr>
          <p:cNvPr id="10" name="Rectangle: Rounded Corners 9">
            <a:extLst>
              <a:ext uri="{FF2B5EF4-FFF2-40B4-BE49-F238E27FC236}">
                <a16:creationId xmlns:a16="http://schemas.microsoft.com/office/drawing/2014/main" id="{B52C9ACE-7775-4D97-8C30-F756A4124B1C}"/>
              </a:ext>
            </a:extLst>
          </p:cNvPr>
          <p:cNvSpPr/>
          <p:nvPr/>
        </p:nvSpPr>
        <p:spPr>
          <a:xfrm>
            <a:off x="3145536" y="1499616"/>
            <a:ext cx="2029968" cy="1929384"/>
          </a:xfrm>
          <a:prstGeom prst="roundRect">
            <a:avLst>
              <a:gd name="adj" fmla="val 8136"/>
            </a:avLst>
          </a:prstGeom>
          <a:noFill/>
          <a:ln w="317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2" name="Straight Arrow Connector 11">
            <a:extLst>
              <a:ext uri="{FF2B5EF4-FFF2-40B4-BE49-F238E27FC236}">
                <a16:creationId xmlns:a16="http://schemas.microsoft.com/office/drawing/2014/main" id="{DC87EB91-8B69-406E-B0DB-9C1973ACF71F}"/>
              </a:ext>
            </a:extLst>
          </p:cNvPr>
          <p:cNvCxnSpPr>
            <a:endCxn id="9" idx="1"/>
          </p:cNvCxnSpPr>
          <p:nvPr/>
        </p:nvCxnSpPr>
        <p:spPr>
          <a:xfrm>
            <a:off x="5175504" y="2350008"/>
            <a:ext cx="1403576" cy="1669448"/>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524786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2" presetClass="entr" presetSubtype="8"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animEffect transition="in" filter="wipe(left)">
                                      <p:cBhvr>
                                        <p:cTn id="11" dur="500"/>
                                        <p:tgtEl>
                                          <p:spTgt spid="12"/>
                                        </p:tgtEl>
                                      </p:cBhvr>
                                    </p:animEffect>
                                  </p:childTnLst>
                                </p:cTn>
                              </p:par>
                              <p:par>
                                <p:cTn id="12" presetID="1" presetClass="entr" presetSubtype="0" fill="hold" nodeType="withEffect">
                                  <p:stCondLst>
                                    <p:cond delay="50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B0B10A-F21C-4BCE-AD18-D7A5E8CADA40}"/>
              </a:ext>
            </a:extLst>
          </p:cNvPr>
          <p:cNvSpPr>
            <a:spLocks noGrp="1"/>
          </p:cNvSpPr>
          <p:nvPr>
            <p:ph type="title"/>
          </p:nvPr>
        </p:nvSpPr>
        <p:spPr/>
        <p:txBody>
          <a:bodyPr/>
          <a:lstStyle/>
          <a:p>
            <a:r>
              <a:rPr lang="en-US" dirty="0"/>
              <a:t>Is Computational Design for everyone?</a:t>
            </a:r>
            <a:endParaRPr lang="fr-CA" dirty="0"/>
          </a:p>
        </p:txBody>
      </p:sp>
      <p:sp>
        <p:nvSpPr>
          <p:cNvPr id="5" name="TextBox 4">
            <a:extLst>
              <a:ext uri="{FF2B5EF4-FFF2-40B4-BE49-F238E27FC236}">
                <a16:creationId xmlns:a16="http://schemas.microsoft.com/office/drawing/2014/main" id="{BFF8A063-E80C-4B17-BE31-F341763A1428}"/>
              </a:ext>
            </a:extLst>
          </p:cNvPr>
          <p:cNvSpPr txBox="1"/>
          <p:nvPr/>
        </p:nvSpPr>
        <p:spPr>
          <a:xfrm>
            <a:off x="3389376" y="2176272"/>
            <a:ext cx="5413248" cy="3770263"/>
          </a:xfrm>
          <a:prstGeom prst="rect">
            <a:avLst/>
          </a:prstGeom>
          <a:noFill/>
        </p:spPr>
        <p:txBody>
          <a:bodyPr wrap="square" rtlCol="0">
            <a:spAutoFit/>
          </a:bodyPr>
          <a:lstStyle/>
          <a:p>
            <a:pPr algn="ctr"/>
            <a:r>
              <a:rPr lang="en-US" sz="23900" dirty="0">
                <a:latin typeface="Segoe UI Black" panose="020B0A02040204020203" pitchFamily="34" charset="0"/>
                <a:ea typeface="Segoe UI Black" panose="020B0A02040204020203" pitchFamily="34" charset="0"/>
              </a:rPr>
              <a:t>NO</a:t>
            </a:r>
            <a:endParaRPr lang="fr-CA" sz="23900" dirty="0">
              <a:latin typeface="Segoe UI Black" panose="020B0A02040204020203" pitchFamily="34" charset="0"/>
              <a:ea typeface="Segoe UI Black" panose="020B0A02040204020203" pitchFamily="34" charset="0"/>
            </a:endParaRPr>
          </a:p>
        </p:txBody>
      </p:sp>
    </p:spTree>
    <p:extLst>
      <p:ext uri="{BB962C8B-B14F-4D97-AF65-F5344CB8AC3E}">
        <p14:creationId xmlns:p14="http://schemas.microsoft.com/office/powerpoint/2010/main" val="18374011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4E9CE7-4E92-4CFE-BDD9-249B5DE43F4C}"/>
              </a:ext>
            </a:extLst>
          </p:cNvPr>
          <p:cNvSpPr>
            <a:spLocks noGrp="1"/>
          </p:cNvSpPr>
          <p:nvPr>
            <p:ph type="title"/>
          </p:nvPr>
        </p:nvSpPr>
        <p:spPr/>
        <p:txBody>
          <a:bodyPr>
            <a:normAutofit fontScale="90000"/>
          </a:bodyPr>
          <a:lstStyle/>
          <a:p>
            <a:r>
              <a:rPr lang="en-US" dirty="0"/>
              <a:t>The missing link… making people use your definition</a:t>
            </a:r>
            <a:endParaRPr lang="fr-CA" dirty="0"/>
          </a:p>
        </p:txBody>
      </p:sp>
      <p:pic>
        <p:nvPicPr>
          <p:cNvPr id="6" name="Picture 5">
            <a:extLst>
              <a:ext uri="{FF2B5EF4-FFF2-40B4-BE49-F238E27FC236}">
                <a16:creationId xmlns:a16="http://schemas.microsoft.com/office/drawing/2014/main" id="{83E35D00-7EF7-4172-91D8-22B6A68B33E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7135" y="4792998"/>
            <a:ext cx="1432561" cy="1432561"/>
          </a:xfrm>
          <a:prstGeom prst="rect">
            <a:avLst/>
          </a:prstGeom>
        </p:spPr>
      </p:pic>
      <p:pic>
        <p:nvPicPr>
          <p:cNvPr id="7" name="Picture 6">
            <a:extLst>
              <a:ext uri="{FF2B5EF4-FFF2-40B4-BE49-F238E27FC236}">
                <a16:creationId xmlns:a16="http://schemas.microsoft.com/office/drawing/2014/main" id="{94D13D6B-C15D-4BD0-9ECD-1235003F74CE}"/>
              </a:ext>
            </a:extLst>
          </p:cNvPr>
          <p:cNvPicPr>
            <a:picLocks noChangeAspect="1"/>
          </p:cNvPicPr>
          <p:nvPr/>
        </p:nvPicPr>
        <p:blipFill>
          <a:blip r:embed="rId3"/>
          <a:stretch>
            <a:fillRect/>
          </a:stretch>
        </p:blipFill>
        <p:spPr>
          <a:xfrm>
            <a:off x="1123051" y="1357865"/>
            <a:ext cx="3200000" cy="2752381"/>
          </a:xfrm>
          <a:prstGeom prst="rect">
            <a:avLst/>
          </a:prstGeom>
        </p:spPr>
      </p:pic>
      <p:pic>
        <p:nvPicPr>
          <p:cNvPr id="8" name="Picture 7">
            <a:extLst>
              <a:ext uri="{FF2B5EF4-FFF2-40B4-BE49-F238E27FC236}">
                <a16:creationId xmlns:a16="http://schemas.microsoft.com/office/drawing/2014/main" id="{5FF65A70-F433-4C15-97D8-70D508562E48}"/>
              </a:ext>
            </a:extLst>
          </p:cNvPr>
          <p:cNvPicPr>
            <a:picLocks noChangeAspect="1"/>
          </p:cNvPicPr>
          <p:nvPr/>
        </p:nvPicPr>
        <p:blipFill>
          <a:blip r:embed="rId4"/>
          <a:stretch>
            <a:fillRect/>
          </a:stretch>
        </p:blipFill>
        <p:spPr>
          <a:xfrm>
            <a:off x="4565029" y="1357865"/>
            <a:ext cx="3565040" cy="4995458"/>
          </a:xfrm>
          <a:prstGeom prst="rect">
            <a:avLst/>
          </a:prstGeom>
        </p:spPr>
      </p:pic>
      <p:pic>
        <p:nvPicPr>
          <p:cNvPr id="9" name="Picture 8">
            <a:extLst>
              <a:ext uri="{FF2B5EF4-FFF2-40B4-BE49-F238E27FC236}">
                <a16:creationId xmlns:a16="http://schemas.microsoft.com/office/drawing/2014/main" id="{E0E278EB-FA69-40C5-8251-1F29BF97E64C}"/>
              </a:ext>
            </a:extLst>
          </p:cNvPr>
          <p:cNvPicPr>
            <a:picLocks noChangeAspect="1"/>
          </p:cNvPicPr>
          <p:nvPr/>
        </p:nvPicPr>
        <p:blipFill>
          <a:blip r:embed="rId5"/>
          <a:stretch>
            <a:fillRect/>
          </a:stretch>
        </p:blipFill>
        <p:spPr>
          <a:xfrm>
            <a:off x="8284865" y="1357865"/>
            <a:ext cx="3200000" cy="3190476"/>
          </a:xfrm>
          <a:prstGeom prst="rect">
            <a:avLst/>
          </a:prstGeom>
        </p:spPr>
      </p:pic>
    </p:spTree>
    <p:extLst>
      <p:ext uri="{BB962C8B-B14F-4D97-AF65-F5344CB8AC3E}">
        <p14:creationId xmlns:p14="http://schemas.microsoft.com/office/powerpoint/2010/main" val="11538911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4B19C7-C9C1-4F7C-ABA0-FDC6F4EEAD2E}"/>
              </a:ext>
            </a:extLst>
          </p:cNvPr>
          <p:cNvSpPr>
            <a:spLocks noGrp="1"/>
          </p:cNvSpPr>
          <p:nvPr>
            <p:ph type="title"/>
          </p:nvPr>
        </p:nvSpPr>
        <p:spPr/>
        <p:txBody>
          <a:bodyPr/>
          <a:lstStyle/>
          <a:p>
            <a:r>
              <a:rPr lang="en-US" dirty="0"/>
              <a:t>A reminder before heading to classes</a:t>
            </a:r>
            <a:endParaRPr lang="fr-CA" dirty="0"/>
          </a:p>
        </p:txBody>
      </p:sp>
      <p:sp>
        <p:nvSpPr>
          <p:cNvPr id="3" name="Content Placeholder 2">
            <a:extLst>
              <a:ext uri="{FF2B5EF4-FFF2-40B4-BE49-F238E27FC236}">
                <a16:creationId xmlns:a16="http://schemas.microsoft.com/office/drawing/2014/main" id="{762D8D2A-AB07-4479-A5F7-CB711B4BFFB6}"/>
              </a:ext>
            </a:extLst>
          </p:cNvPr>
          <p:cNvSpPr>
            <a:spLocks noGrp="1"/>
          </p:cNvSpPr>
          <p:nvPr>
            <p:ph sz="half" idx="1"/>
          </p:nvPr>
        </p:nvSpPr>
        <p:spPr/>
        <p:txBody>
          <a:bodyPr/>
          <a:lstStyle/>
          <a:p>
            <a:r>
              <a:rPr lang="en-US" b="1" dirty="0"/>
              <a:t>[0] </a:t>
            </a:r>
            <a:r>
              <a:rPr lang="en-US" dirty="0"/>
              <a:t>Take your time on the basics</a:t>
            </a:r>
          </a:p>
          <a:p>
            <a:r>
              <a:rPr lang="en-US" b="1" dirty="0"/>
              <a:t>[1] </a:t>
            </a:r>
            <a:r>
              <a:rPr lang="en-US" dirty="0"/>
              <a:t>Set clear goals with human language before you script</a:t>
            </a:r>
          </a:p>
          <a:p>
            <a:r>
              <a:rPr lang="en-US" b="1" dirty="0"/>
              <a:t>[2] </a:t>
            </a:r>
            <a:r>
              <a:rPr lang="en-US" dirty="0"/>
              <a:t>Acknowledge and encourage solution diversity</a:t>
            </a:r>
          </a:p>
          <a:p>
            <a:r>
              <a:rPr lang="en-US" b="1" dirty="0"/>
              <a:t>[3] </a:t>
            </a:r>
            <a:r>
              <a:rPr lang="en-US" dirty="0"/>
              <a:t>Empathize with the student’s perspective</a:t>
            </a:r>
          </a:p>
          <a:p>
            <a:r>
              <a:rPr lang="en-US" b="1" dirty="0"/>
              <a:t>[4] </a:t>
            </a:r>
            <a:r>
              <a:rPr lang="en-US" dirty="0"/>
              <a:t>Guide with words as if no one can see your screen</a:t>
            </a:r>
          </a:p>
          <a:p>
            <a:endParaRPr lang="en-US" dirty="0"/>
          </a:p>
        </p:txBody>
      </p:sp>
      <p:sp>
        <p:nvSpPr>
          <p:cNvPr id="4" name="Content Placeholder 3">
            <a:extLst>
              <a:ext uri="{FF2B5EF4-FFF2-40B4-BE49-F238E27FC236}">
                <a16:creationId xmlns:a16="http://schemas.microsoft.com/office/drawing/2014/main" id="{71DA59D0-0411-4321-9C4F-490D806DE6D3}"/>
              </a:ext>
            </a:extLst>
          </p:cNvPr>
          <p:cNvSpPr>
            <a:spLocks noGrp="1"/>
          </p:cNvSpPr>
          <p:nvPr>
            <p:ph sz="half" idx="2"/>
          </p:nvPr>
        </p:nvSpPr>
        <p:spPr/>
        <p:txBody>
          <a:bodyPr/>
          <a:lstStyle/>
          <a:p>
            <a:r>
              <a:rPr lang="fr-CA" b="1" dirty="0"/>
              <a:t>[5] </a:t>
            </a:r>
            <a:r>
              <a:rPr lang="fr-CA" dirty="0" err="1"/>
              <a:t>Teach</a:t>
            </a:r>
            <a:r>
              <a:rPr lang="fr-CA" dirty="0"/>
              <a:t> by </a:t>
            </a:r>
            <a:r>
              <a:rPr lang="fr-CA" dirty="0" err="1"/>
              <a:t>example</a:t>
            </a:r>
            <a:endParaRPr lang="fr-CA" dirty="0"/>
          </a:p>
          <a:p>
            <a:r>
              <a:rPr lang="en-US" b="1" dirty="0"/>
              <a:t>[6] </a:t>
            </a:r>
            <a:r>
              <a:rPr lang="en-US" dirty="0"/>
              <a:t>Keep the class flowing</a:t>
            </a:r>
          </a:p>
          <a:p>
            <a:r>
              <a:rPr lang="fr-CA" b="1" dirty="0"/>
              <a:t>[7] </a:t>
            </a:r>
            <a:r>
              <a:rPr lang="fr-CA" dirty="0"/>
              <a:t>Encourage open participation and questions</a:t>
            </a:r>
          </a:p>
          <a:p>
            <a:r>
              <a:rPr lang="en-US" b="1" dirty="0"/>
              <a:t>[8] </a:t>
            </a:r>
            <a:r>
              <a:rPr lang="en-US" dirty="0"/>
              <a:t>Show the dirt. Don’t hide odd features</a:t>
            </a:r>
          </a:p>
          <a:p>
            <a:r>
              <a:rPr lang="en-US" b="1" dirty="0"/>
              <a:t>[9] </a:t>
            </a:r>
            <a:r>
              <a:rPr lang="en-US" dirty="0"/>
              <a:t>Fix code together. Learning </a:t>
            </a:r>
            <a:r>
              <a:rPr lang="en-US" i="1" dirty="0"/>
              <a:t>to debug</a:t>
            </a:r>
            <a:r>
              <a:rPr lang="en-US" dirty="0"/>
              <a:t> = learning </a:t>
            </a:r>
            <a:r>
              <a:rPr lang="en-US" i="1" dirty="0"/>
              <a:t>to script</a:t>
            </a:r>
            <a:endParaRPr lang="en-US" dirty="0"/>
          </a:p>
          <a:p>
            <a:endParaRPr lang="fr-CA" dirty="0"/>
          </a:p>
        </p:txBody>
      </p:sp>
      <p:sp>
        <p:nvSpPr>
          <p:cNvPr id="5" name="Rectangle: Rounded Corners 4">
            <a:extLst>
              <a:ext uri="{FF2B5EF4-FFF2-40B4-BE49-F238E27FC236}">
                <a16:creationId xmlns:a16="http://schemas.microsoft.com/office/drawing/2014/main" id="{30FCF095-AFB3-455A-BA7F-0CF45E1B64A8}"/>
              </a:ext>
            </a:extLst>
          </p:cNvPr>
          <p:cNvSpPr/>
          <p:nvPr/>
        </p:nvSpPr>
        <p:spPr>
          <a:xfrm>
            <a:off x="5421560" y="5925728"/>
            <a:ext cx="6465639" cy="685800"/>
          </a:xfrm>
          <a:prstGeom prst="roundRect">
            <a:avLst/>
          </a:prstGeom>
          <a:noFill/>
          <a:ln w="381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A" sz="2400" dirty="0">
                <a:latin typeface="Segoe UI" panose="020B0502040204020203" pitchFamily="34" charset="0"/>
                <a:cs typeface="Segoe UI" panose="020B0502040204020203" pitchFamily="34" charset="0"/>
                <a:hlinkClick r:id="rId2"/>
              </a:rPr>
              <a:t>https://dynamobim.org/howtoteachdynamo/</a:t>
            </a:r>
            <a:endParaRPr lang="fr-CA" sz="2400"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211962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6">
            <a:extLst>
              <a:ext uri="{FF2B5EF4-FFF2-40B4-BE49-F238E27FC236}">
                <a16:creationId xmlns:a16="http://schemas.microsoft.com/office/drawing/2014/main" id="{85E87C20-58DA-435F-B793-59D26F4F6311}"/>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698569" y="1511300"/>
            <a:ext cx="6794862" cy="5096148"/>
          </a:xfrm>
          <a:prstGeom prst="rect">
            <a:avLst/>
          </a:prstGeom>
        </p:spPr>
      </p:pic>
      <p:sp>
        <p:nvSpPr>
          <p:cNvPr id="6" name="Rectangle: Rounded Corners 5">
            <a:extLst>
              <a:ext uri="{FF2B5EF4-FFF2-40B4-BE49-F238E27FC236}">
                <a16:creationId xmlns:a16="http://schemas.microsoft.com/office/drawing/2014/main" id="{9083A891-9798-4562-ADBE-47F8D1E0D2FD}"/>
              </a:ext>
            </a:extLst>
          </p:cNvPr>
          <p:cNvSpPr/>
          <p:nvPr/>
        </p:nvSpPr>
        <p:spPr>
          <a:xfrm>
            <a:off x="1956816" y="588602"/>
            <a:ext cx="8278368" cy="628014"/>
          </a:xfrm>
          <a:prstGeom prst="round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Segoe UI" panose="020B0502040204020203" pitchFamily="34" charset="0"/>
                <a:cs typeface="Segoe UI" panose="020B0502040204020203" pitchFamily="34" charset="0"/>
              </a:rPr>
              <a:t>Do you all know this architect?</a:t>
            </a:r>
          </a:p>
        </p:txBody>
      </p:sp>
    </p:spTree>
    <p:extLst>
      <p:ext uri="{BB962C8B-B14F-4D97-AF65-F5344CB8AC3E}">
        <p14:creationId xmlns:p14="http://schemas.microsoft.com/office/powerpoint/2010/main" val="26118050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3C9A49-CD13-40D6-B910-9BF5EBBF7E92}"/>
              </a:ext>
            </a:extLst>
          </p:cNvPr>
          <p:cNvSpPr>
            <a:spLocks noGrp="1"/>
          </p:cNvSpPr>
          <p:nvPr>
            <p:ph type="title"/>
          </p:nvPr>
        </p:nvSpPr>
        <p:spPr/>
        <p:txBody>
          <a:bodyPr>
            <a:normAutofit/>
          </a:bodyPr>
          <a:lstStyle/>
          <a:p>
            <a:r>
              <a:rPr lang="en-US" dirty="0"/>
              <a:t>New way of thinking</a:t>
            </a:r>
            <a:endParaRPr lang="fr-CA" dirty="0"/>
          </a:p>
        </p:txBody>
      </p:sp>
      <p:sp>
        <p:nvSpPr>
          <p:cNvPr id="3" name="Content Placeholder 2">
            <a:extLst>
              <a:ext uri="{FF2B5EF4-FFF2-40B4-BE49-F238E27FC236}">
                <a16:creationId xmlns:a16="http://schemas.microsoft.com/office/drawing/2014/main" id="{24A2C397-53CE-4CC5-A5C1-64C36A072F80}"/>
              </a:ext>
            </a:extLst>
          </p:cNvPr>
          <p:cNvSpPr>
            <a:spLocks noGrp="1"/>
          </p:cNvSpPr>
          <p:nvPr>
            <p:ph idx="1"/>
          </p:nvPr>
        </p:nvSpPr>
        <p:spPr/>
        <p:txBody>
          <a:bodyPr/>
          <a:lstStyle/>
          <a:p>
            <a:r>
              <a:rPr lang="en-US" dirty="0"/>
              <a:t>Lastly, computational design requires you to think logically and in a step-by-step manner. Most architects rely on intuition and creativity to solve problems. This kind of thinking doesn’t always fit into a left-brained logical process. But what if you could encode this intuition? You could look at each step and really understand what makes it work. Even better, you could reuse that design logic and improve it over time.</a:t>
            </a:r>
          </a:p>
          <a:p>
            <a:r>
              <a:rPr lang="en-US" dirty="0"/>
              <a:t>By using a computational design process, you are encoding the design. Each step in the design becomes a series of instructions that can be evaluated, revised, and improved. Likewise, each step requires specific parameters. By thinking through all the steps of the design problem and considers all the inputs and outputs, you effectively create a process that can be understood and repeated.</a:t>
            </a:r>
            <a:endParaRPr lang="fr-CA" dirty="0"/>
          </a:p>
        </p:txBody>
      </p:sp>
    </p:spTree>
    <p:extLst>
      <p:ext uri="{BB962C8B-B14F-4D97-AF65-F5344CB8AC3E}">
        <p14:creationId xmlns:p14="http://schemas.microsoft.com/office/powerpoint/2010/main" val="18061959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4">
            <a:extLst>
              <a:ext uri="{FF2B5EF4-FFF2-40B4-BE49-F238E27FC236}">
                <a16:creationId xmlns:a16="http://schemas.microsoft.com/office/drawing/2014/main" id="{54FF0816-1E53-44EF-8823-19C6EB7C397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63319" y="1059255"/>
            <a:ext cx="9953870" cy="5243721"/>
          </a:xfrm>
          <a:prstGeom prst="rect">
            <a:avLst/>
          </a:prstGeom>
        </p:spPr>
      </p:pic>
      <p:sp>
        <p:nvSpPr>
          <p:cNvPr id="5" name="Rectangle: Rounded Corners 4">
            <a:extLst>
              <a:ext uri="{FF2B5EF4-FFF2-40B4-BE49-F238E27FC236}">
                <a16:creationId xmlns:a16="http://schemas.microsoft.com/office/drawing/2014/main" id="{FD48F9BA-B4E3-449C-83DE-9F4F33EFE437}"/>
              </a:ext>
            </a:extLst>
          </p:cNvPr>
          <p:cNvSpPr/>
          <p:nvPr/>
        </p:nvSpPr>
        <p:spPr>
          <a:xfrm>
            <a:off x="347521" y="431241"/>
            <a:ext cx="3986354" cy="628014"/>
          </a:xfrm>
          <a:prstGeom prst="round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Segoe UI" panose="020B0502040204020203" pitchFamily="34" charset="0"/>
                <a:cs typeface="Segoe UI" panose="020B0502040204020203" pitchFamily="34" charset="0"/>
              </a:rPr>
              <a:t>He does that</a:t>
            </a:r>
          </a:p>
        </p:txBody>
      </p:sp>
      <p:cxnSp>
        <p:nvCxnSpPr>
          <p:cNvPr id="9" name="Connector: Curved 8">
            <a:extLst>
              <a:ext uri="{FF2B5EF4-FFF2-40B4-BE49-F238E27FC236}">
                <a16:creationId xmlns:a16="http://schemas.microsoft.com/office/drawing/2014/main" id="{089F0FC6-1D81-492C-9F4D-42C89126E4E9}"/>
              </a:ext>
            </a:extLst>
          </p:cNvPr>
          <p:cNvCxnSpPr>
            <a:cxnSpLocks/>
            <a:stCxn id="5" idx="2"/>
          </p:cNvCxnSpPr>
          <p:nvPr/>
        </p:nvCxnSpPr>
        <p:spPr>
          <a:xfrm rot="16200000" flipH="1">
            <a:off x="2247663" y="1152290"/>
            <a:ext cx="1693473" cy="1507402"/>
          </a:xfrm>
          <a:prstGeom prst="curvedConnector3">
            <a:avLst>
              <a:gd name="adj1" fmla="val 46063"/>
            </a:avLst>
          </a:prstGeom>
          <a:ln w="31750">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cxnSp>
      <p:grpSp>
        <p:nvGrpSpPr>
          <p:cNvPr id="18" name="Group 17">
            <a:extLst>
              <a:ext uri="{FF2B5EF4-FFF2-40B4-BE49-F238E27FC236}">
                <a16:creationId xmlns:a16="http://schemas.microsoft.com/office/drawing/2014/main" id="{28C1B72C-9D83-47CD-B44E-E37008528B45}"/>
              </a:ext>
            </a:extLst>
          </p:cNvPr>
          <p:cNvGrpSpPr/>
          <p:nvPr/>
        </p:nvGrpSpPr>
        <p:grpSpPr>
          <a:xfrm>
            <a:off x="7272005" y="179126"/>
            <a:ext cx="4880452" cy="4532575"/>
            <a:chOff x="7272005" y="179126"/>
            <a:chExt cx="4880452" cy="4532575"/>
          </a:xfrm>
        </p:grpSpPr>
        <p:pic>
          <p:nvPicPr>
            <p:cNvPr id="3" name="Picture 2">
              <a:extLst>
                <a:ext uri="{FF2B5EF4-FFF2-40B4-BE49-F238E27FC236}">
                  <a16:creationId xmlns:a16="http://schemas.microsoft.com/office/drawing/2014/main" id="{79592467-F19E-4CFE-8D54-CDD295FE97C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2909996">
              <a:off x="7272005" y="1238305"/>
              <a:ext cx="3473396" cy="3473396"/>
            </a:xfrm>
            <a:prstGeom prst="roundRect">
              <a:avLst/>
            </a:prstGeom>
            <a:ln>
              <a:noFill/>
            </a:ln>
            <a:effectLst>
              <a:softEdge rad="112500"/>
            </a:effectLst>
          </p:spPr>
        </p:pic>
        <p:sp>
          <p:nvSpPr>
            <p:cNvPr id="15" name="Rectangle: Rounded Corners 14">
              <a:extLst>
                <a:ext uri="{FF2B5EF4-FFF2-40B4-BE49-F238E27FC236}">
                  <a16:creationId xmlns:a16="http://schemas.microsoft.com/office/drawing/2014/main" id="{AB654965-8C75-4C99-B193-83695C158E57}"/>
                </a:ext>
              </a:extLst>
            </p:cNvPr>
            <p:cNvSpPr/>
            <p:nvPr/>
          </p:nvSpPr>
          <p:spPr>
            <a:xfrm>
              <a:off x="8166103" y="179126"/>
              <a:ext cx="3986354" cy="628014"/>
            </a:xfrm>
            <a:prstGeom prst="round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600" dirty="0">
                  <a:solidFill>
                    <a:schemeClr val="tx1"/>
                  </a:solidFill>
                  <a:latin typeface="Segoe UI" panose="020B0502040204020203" pitchFamily="34" charset="0"/>
                  <a:cs typeface="Segoe UI" panose="020B0502040204020203" pitchFamily="34" charset="0"/>
                </a:rPr>
                <a:t>Using this</a:t>
              </a:r>
            </a:p>
          </p:txBody>
        </p:sp>
        <p:cxnSp>
          <p:nvCxnSpPr>
            <p:cNvPr id="16" name="Connector: Curved 15">
              <a:extLst>
                <a:ext uri="{FF2B5EF4-FFF2-40B4-BE49-F238E27FC236}">
                  <a16:creationId xmlns:a16="http://schemas.microsoft.com/office/drawing/2014/main" id="{71803936-E001-4E43-8F6E-13949E6918BA}"/>
                </a:ext>
              </a:extLst>
            </p:cNvPr>
            <p:cNvCxnSpPr>
              <a:cxnSpLocks/>
            </p:cNvCxnSpPr>
            <p:nvPr/>
          </p:nvCxnSpPr>
          <p:spPr>
            <a:xfrm rot="10800000" flipV="1">
              <a:off x="9673507" y="807140"/>
              <a:ext cx="906593" cy="767020"/>
            </a:xfrm>
            <a:prstGeom prst="curvedConnector3">
              <a:avLst>
                <a:gd name="adj1" fmla="val 50000"/>
              </a:avLst>
            </a:prstGeom>
            <a:ln w="31750">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823364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3">
            <a:extLst>
              <a:ext uri="{FF2B5EF4-FFF2-40B4-BE49-F238E27FC236}">
                <a16:creationId xmlns:a16="http://schemas.microsoft.com/office/drawing/2014/main" id="{426C056C-E9E2-4F61-B73D-DFB4742BCD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9264" y="1828800"/>
            <a:ext cx="10853472" cy="4514850"/>
          </a:xfrm>
          <a:prstGeom prst="rect">
            <a:avLst/>
          </a:prstGeom>
        </p:spPr>
      </p:pic>
      <p:sp>
        <p:nvSpPr>
          <p:cNvPr id="3" name="Rectangle: Rounded Corners 2">
            <a:extLst>
              <a:ext uri="{FF2B5EF4-FFF2-40B4-BE49-F238E27FC236}">
                <a16:creationId xmlns:a16="http://schemas.microsoft.com/office/drawing/2014/main" id="{A23BA115-9B89-4CA0-B59E-B53559A4347B}"/>
              </a:ext>
            </a:extLst>
          </p:cNvPr>
          <p:cNvSpPr/>
          <p:nvPr/>
        </p:nvSpPr>
        <p:spPr>
          <a:xfrm>
            <a:off x="1809750" y="922005"/>
            <a:ext cx="8572500" cy="628014"/>
          </a:xfrm>
          <a:prstGeom prst="roundRect">
            <a:avLst/>
          </a:prstGeom>
          <a:noFill/>
          <a:ln w="38100">
            <a:solidFill>
              <a:schemeClr val="tx1">
                <a:lumMod val="65000"/>
                <a:lumOff val="3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3600" dirty="0">
                <a:solidFill>
                  <a:schemeClr val="tx1"/>
                </a:solidFill>
                <a:latin typeface="Segoe UI" panose="020B0502040204020203" pitchFamily="34" charset="0"/>
                <a:cs typeface="Segoe UI" panose="020B0502040204020203" pitchFamily="34" charset="0"/>
              </a:rPr>
              <a:t>This is what I do with the same tools…</a:t>
            </a:r>
          </a:p>
        </p:txBody>
      </p:sp>
    </p:spTree>
    <p:extLst>
      <p:ext uri="{BB962C8B-B14F-4D97-AF65-F5344CB8AC3E}">
        <p14:creationId xmlns:p14="http://schemas.microsoft.com/office/powerpoint/2010/main" val="37900078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grpSp>
        <p:nvGrpSpPr>
          <p:cNvPr id="94" name="Solibri">
            <a:extLst>
              <a:ext uri="{FF2B5EF4-FFF2-40B4-BE49-F238E27FC236}">
                <a16:creationId xmlns:a16="http://schemas.microsoft.com/office/drawing/2014/main" id="{BC4D123F-B1EA-4595-BF98-E33DEBC026BD}"/>
              </a:ext>
            </a:extLst>
          </p:cNvPr>
          <p:cNvGrpSpPr/>
          <p:nvPr/>
        </p:nvGrpSpPr>
        <p:grpSpPr>
          <a:xfrm>
            <a:off x="545982" y="4115937"/>
            <a:ext cx="5368495" cy="2187124"/>
            <a:chOff x="545982" y="4115937"/>
            <a:chExt cx="5368495" cy="2187124"/>
          </a:xfrm>
        </p:grpSpPr>
        <p:pic>
          <p:nvPicPr>
            <p:cNvPr id="99" name="Shape 99"/>
            <p:cNvPicPr preferRelativeResize="0">
              <a:picLocks noChangeAspect="1"/>
            </p:cNvPicPr>
            <p:nvPr/>
          </p:nvPicPr>
          <p:blipFill rotWithShape="1">
            <a:blip r:embed="rId3">
              <a:alphaModFix/>
            </a:blip>
            <a:srcRect l="-18985" t="-12486" r="-17549" b="-15013"/>
            <a:stretch/>
          </p:blipFill>
          <p:spPr>
            <a:xfrm>
              <a:off x="545982" y="5309876"/>
              <a:ext cx="993185" cy="993185"/>
            </a:xfrm>
            <a:prstGeom prst="ellipse">
              <a:avLst/>
            </a:prstGeom>
            <a:noFill/>
            <a:ln w="38100">
              <a:solidFill>
                <a:srgbClr val="ED7D31"/>
              </a:solidFill>
            </a:ln>
            <a:effectLst/>
          </p:spPr>
        </p:pic>
        <p:cxnSp>
          <p:nvCxnSpPr>
            <p:cNvPr id="126" name="Straight Connector 125">
              <a:extLst>
                <a:ext uri="{FF2B5EF4-FFF2-40B4-BE49-F238E27FC236}">
                  <a16:creationId xmlns:a16="http://schemas.microsoft.com/office/drawing/2014/main" id="{244ABCBB-4DA4-49A0-9749-883F04129DBD}"/>
                </a:ext>
              </a:extLst>
            </p:cNvPr>
            <p:cNvCxnSpPr>
              <a:stCxn id="96" idx="2"/>
              <a:endCxn id="99" idx="6"/>
            </p:cNvCxnSpPr>
            <p:nvPr/>
          </p:nvCxnSpPr>
          <p:spPr>
            <a:xfrm flipH="1">
              <a:off x="1539167" y="4115937"/>
              <a:ext cx="4375310" cy="1690532"/>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sp>
        <p:nvSpPr>
          <p:cNvPr id="59" name="Must Know">
            <a:extLst>
              <a:ext uri="{FF2B5EF4-FFF2-40B4-BE49-F238E27FC236}">
                <a16:creationId xmlns:a16="http://schemas.microsoft.com/office/drawing/2014/main" id="{9B6310E3-DB8C-484D-A7E1-8C0635BA7D59}"/>
              </a:ext>
            </a:extLst>
          </p:cNvPr>
          <p:cNvSpPr/>
          <p:nvPr/>
        </p:nvSpPr>
        <p:spPr>
          <a:xfrm>
            <a:off x="4686540" y="2340864"/>
            <a:ext cx="3449056" cy="3550144"/>
          </a:xfrm>
          <a:prstGeom prst="ellipse">
            <a:avLst/>
          </a:prstGeom>
          <a:solidFill>
            <a:schemeClr val="tx2">
              <a:lumMod val="20000"/>
              <a:lumOff val="80000"/>
            </a:schemeClr>
          </a:solidFill>
          <a:ln w="28575">
            <a:solidFill>
              <a:schemeClr val="tx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pic>
        <p:nvPicPr>
          <p:cNvPr id="96" name="Revit"/>
          <p:cNvPicPr preferRelativeResize="0">
            <a:picLocks noChangeAspect="1"/>
          </p:cNvPicPr>
          <p:nvPr/>
        </p:nvPicPr>
        <p:blipFill rotWithShape="1">
          <a:blip r:embed="rId4">
            <a:alphaModFix/>
          </a:blip>
          <a:srcRect/>
          <a:stretch/>
        </p:blipFill>
        <p:spPr>
          <a:xfrm>
            <a:off x="5914477" y="3619344"/>
            <a:ext cx="993185" cy="993185"/>
          </a:xfrm>
          <a:prstGeom prst="ellipse">
            <a:avLst/>
          </a:prstGeom>
          <a:noFill/>
          <a:ln w="38100">
            <a:solidFill>
              <a:schemeClr val="tx1"/>
            </a:solidFill>
          </a:ln>
          <a:effectLst/>
        </p:spPr>
      </p:pic>
      <p:sp>
        <p:nvSpPr>
          <p:cNvPr id="6" name="Title 5">
            <a:extLst>
              <a:ext uri="{FF2B5EF4-FFF2-40B4-BE49-F238E27FC236}">
                <a16:creationId xmlns:a16="http://schemas.microsoft.com/office/drawing/2014/main" id="{43FF3526-0E0D-4A28-AE6A-AE3A750E8F07}"/>
              </a:ext>
            </a:extLst>
          </p:cNvPr>
          <p:cNvSpPr>
            <a:spLocks noGrp="1"/>
          </p:cNvSpPr>
          <p:nvPr>
            <p:ph type="title"/>
          </p:nvPr>
        </p:nvSpPr>
        <p:spPr/>
        <p:txBody>
          <a:bodyPr/>
          <a:lstStyle/>
          <a:p>
            <a:r>
              <a:rPr lang="en-US"/>
              <a:t>My Tools</a:t>
            </a:r>
            <a:endParaRPr lang="fr-CA" dirty="0"/>
          </a:p>
        </p:txBody>
      </p:sp>
      <p:grpSp>
        <p:nvGrpSpPr>
          <p:cNvPr id="132" name="Dynamo">
            <a:extLst>
              <a:ext uri="{FF2B5EF4-FFF2-40B4-BE49-F238E27FC236}">
                <a16:creationId xmlns:a16="http://schemas.microsoft.com/office/drawing/2014/main" id="{27596B67-1205-4EE6-82E6-7C0C659A4A4F}"/>
              </a:ext>
            </a:extLst>
          </p:cNvPr>
          <p:cNvGrpSpPr/>
          <p:nvPr/>
        </p:nvGrpSpPr>
        <p:grpSpPr>
          <a:xfrm>
            <a:off x="4784916" y="2245470"/>
            <a:ext cx="1275010" cy="1519323"/>
            <a:chOff x="4784916" y="2245470"/>
            <a:chExt cx="1275010" cy="1519323"/>
          </a:xfrm>
        </p:grpSpPr>
        <p:pic>
          <p:nvPicPr>
            <p:cNvPr id="37" name="Shape 97"/>
            <p:cNvPicPr preferRelativeResize="0">
              <a:picLocks noChangeAspect="1"/>
            </p:cNvPicPr>
            <p:nvPr/>
          </p:nvPicPr>
          <p:blipFill rotWithShape="1">
            <a:blip r:embed="rId5"/>
            <a:srcRect/>
            <a:stretch/>
          </p:blipFill>
          <p:spPr>
            <a:xfrm>
              <a:off x="4784916" y="2245470"/>
              <a:ext cx="993185" cy="993185"/>
            </a:xfrm>
            <a:prstGeom prst="ellipse">
              <a:avLst/>
            </a:prstGeom>
            <a:noFill/>
            <a:ln w="38100">
              <a:solidFill>
                <a:srgbClr val="C00000"/>
              </a:solidFill>
            </a:ln>
            <a:effectLst/>
          </p:spPr>
        </p:pic>
        <p:cxnSp>
          <p:nvCxnSpPr>
            <p:cNvPr id="22" name="Straight Connector 21">
              <a:extLst>
                <a:ext uri="{FF2B5EF4-FFF2-40B4-BE49-F238E27FC236}">
                  <a16:creationId xmlns:a16="http://schemas.microsoft.com/office/drawing/2014/main" id="{8B19AC5F-EA24-40E0-9818-D08097FB9C47}"/>
                </a:ext>
              </a:extLst>
            </p:cNvPr>
            <p:cNvCxnSpPr>
              <a:stCxn id="96" idx="1"/>
              <a:endCxn id="37" idx="5"/>
            </p:cNvCxnSpPr>
            <p:nvPr/>
          </p:nvCxnSpPr>
          <p:spPr>
            <a:xfrm flipH="1" flipV="1">
              <a:off x="5632652" y="3093206"/>
              <a:ext cx="427274" cy="671587"/>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90" name="Tables">
            <a:extLst>
              <a:ext uri="{FF2B5EF4-FFF2-40B4-BE49-F238E27FC236}">
                <a16:creationId xmlns:a16="http://schemas.microsoft.com/office/drawing/2014/main" id="{A8DE92B1-42B8-4B96-861C-167363EB4F0A}"/>
              </a:ext>
            </a:extLst>
          </p:cNvPr>
          <p:cNvGrpSpPr/>
          <p:nvPr/>
        </p:nvGrpSpPr>
        <p:grpSpPr>
          <a:xfrm>
            <a:off x="6762213" y="4467080"/>
            <a:ext cx="1961482" cy="2321821"/>
            <a:chOff x="6762213" y="4467080"/>
            <a:chExt cx="1961482" cy="2321821"/>
          </a:xfrm>
        </p:grpSpPr>
        <p:pic>
          <p:nvPicPr>
            <p:cNvPr id="103" name="Shape 103"/>
            <p:cNvPicPr preferRelativeResize="0">
              <a:picLocks noChangeAspect="1"/>
            </p:cNvPicPr>
            <p:nvPr/>
          </p:nvPicPr>
          <p:blipFill>
            <a:blip r:embed="rId6">
              <a:alphaModFix/>
            </a:blip>
            <a:stretch>
              <a:fillRect/>
            </a:stretch>
          </p:blipFill>
          <p:spPr>
            <a:xfrm>
              <a:off x="7730510" y="5795716"/>
              <a:ext cx="993185" cy="993185"/>
            </a:xfrm>
            <a:prstGeom prst="ellipse">
              <a:avLst/>
            </a:prstGeom>
            <a:noFill/>
            <a:ln w="38100">
              <a:solidFill>
                <a:srgbClr val="9DC3E6"/>
              </a:solidFill>
            </a:ln>
            <a:effectLst/>
          </p:spPr>
        </p:pic>
        <p:cxnSp>
          <p:nvCxnSpPr>
            <p:cNvPr id="30" name="Straight Connector 29">
              <a:extLst>
                <a:ext uri="{FF2B5EF4-FFF2-40B4-BE49-F238E27FC236}">
                  <a16:creationId xmlns:a16="http://schemas.microsoft.com/office/drawing/2014/main" id="{85514290-CF1D-417E-A1C5-1332F9989C9F}"/>
                </a:ext>
              </a:extLst>
            </p:cNvPr>
            <p:cNvCxnSpPr>
              <a:cxnSpLocks/>
              <a:stCxn id="96" idx="5"/>
              <a:endCxn id="103" idx="1"/>
            </p:cNvCxnSpPr>
            <p:nvPr/>
          </p:nvCxnSpPr>
          <p:spPr>
            <a:xfrm>
              <a:off x="6762213" y="4467080"/>
              <a:ext cx="1113746" cy="1474085"/>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85" name="Navisworks">
            <a:extLst>
              <a:ext uri="{FF2B5EF4-FFF2-40B4-BE49-F238E27FC236}">
                <a16:creationId xmlns:a16="http://schemas.microsoft.com/office/drawing/2014/main" id="{02F791DE-C833-454B-AEF3-B84A2E16BD9E}"/>
              </a:ext>
            </a:extLst>
          </p:cNvPr>
          <p:cNvGrpSpPr/>
          <p:nvPr/>
        </p:nvGrpSpPr>
        <p:grpSpPr>
          <a:xfrm>
            <a:off x="5914476" y="4612529"/>
            <a:ext cx="993185" cy="1806831"/>
            <a:chOff x="5914476" y="4612529"/>
            <a:chExt cx="993185" cy="1806831"/>
          </a:xfrm>
        </p:grpSpPr>
        <p:pic>
          <p:nvPicPr>
            <p:cNvPr id="98" name="Shape 98"/>
            <p:cNvPicPr preferRelativeResize="0">
              <a:picLocks noChangeAspect="1"/>
            </p:cNvPicPr>
            <p:nvPr/>
          </p:nvPicPr>
          <p:blipFill rotWithShape="1">
            <a:blip r:embed="rId7">
              <a:alphaModFix/>
            </a:blip>
            <a:srcRect/>
            <a:stretch/>
          </p:blipFill>
          <p:spPr>
            <a:xfrm>
              <a:off x="5914476" y="5426175"/>
              <a:ext cx="993185" cy="993185"/>
            </a:xfrm>
            <a:prstGeom prst="ellipse">
              <a:avLst/>
            </a:prstGeom>
            <a:noFill/>
            <a:ln w="38100">
              <a:solidFill>
                <a:srgbClr val="ED7D31"/>
              </a:solidFill>
            </a:ln>
            <a:effectLst/>
          </p:spPr>
        </p:pic>
        <p:cxnSp>
          <p:nvCxnSpPr>
            <p:cNvPr id="51" name="Straight Connector 50">
              <a:extLst>
                <a:ext uri="{FF2B5EF4-FFF2-40B4-BE49-F238E27FC236}">
                  <a16:creationId xmlns:a16="http://schemas.microsoft.com/office/drawing/2014/main" id="{47B9CAFC-D82F-4585-8AC0-DCB4FF7C2539}"/>
                </a:ext>
              </a:extLst>
            </p:cNvPr>
            <p:cNvCxnSpPr>
              <a:cxnSpLocks/>
              <a:stCxn id="96" idx="4"/>
              <a:endCxn id="98" idx="0"/>
            </p:cNvCxnSpPr>
            <p:nvPr/>
          </p:nvCxnSpPr>
          <p:spPr>
            <a:xfrm flipH="1">
              <a:off x="6411069" y="4612529"/>
              <a:ext cx="1" cy="813646"/>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89" name="BIM Track">
            <a:extLst>
              <a:ext uri="{FF2B5EF4-FFF2-40B4-BE49-F238E27FC236}">
                <a16:creationId xmlns:a16="http://schemas.microsoft.com/office/drawing/2014/main" id="{D8A23AA5-0FDC-452E-88FB-7AED7D6B78BC}"/>
              </a:ext>
            </a:extLst>
          </p:cNvPr>
          <p:cNvGrpSpPr/>
          <p:nvPr/>
        </p:nvGrpSpPr>
        <p:grpSpPr>
          <a:xfrm>
            <a:off x="4603244" y="4467080"/>
            <a:ext cx="1456682" cy="1455688"/>
            <a:chOff x="4603244" y="4467080"/>
            <a:chExt cx="1456682" cy="1455688"/>
          </a:xfrm>
        </p:grpSpPr>
        <p:pic>
          <p:nvPicPr>
            <p:cNvPr id="16" name="Shape 102">
              <a:extLst>
                <a:ext uri="{FF2B5EF4-FFF2-40B4-BE49-F238E27FC236}">
                  <a16:creationId xmlns:a16="http://schemas.microsoft.com/office/drawing/2014/main" id="{E74492B1-00DE-A744-9952-0DDA5ED1AA6F}"/>
                </a:ext>
              </a:extLst>
            </p:cNvPr>
            <p:cNvPicPr preferRelativeResize="0">
              <a:picLocks noChangeAspect="1"/>
            </p:cNvPicPr>
            <p:nvPr/>
          </p:nvPicPr>
          <p:blipFill>
            <a:blip r:embed="rId8">
              <a:alphaModFix/>
            </a:blip>
            <a:stretch>
              <a:fillRect/>
            </a:stretch>
          </p:blipFill>
          <p:spPr>
            <a:xfrm>
              <a:off x="4603244" y="4802531"/>
              <a:ext cx="993185" cy="993185"/>
            </a:xfrm>
            <a:prstGeom prst="ellipse">
              <a:avLst/>
            </a:prstGeom>
            <a:noFill/>
            <a:ln w="38100">
              <a:solidFill>
                <a:srgbClr val="ED7D31"/>
              </a:solidFill>
            </a:ln>
            <a:effectLst/>
          </p:spPr>
        </p:pic>
        <p:cxnSp>
          <p:nvCxnSpPr>
            <p:cNvPr id="56" name="Straight Connector 55">
              <a:extLst>
                <a:ext uri="{FF2B5EF4-FFF2-40B4-BE49-F238E27FC236}">
                  <a16:creationId xmlns:a16="http://schemas.microsoft.com/office/drawing/2014/main" id="{1DE0040E-49B5-41E9-930E-D4250C085044}"/>
                </a:ext>
              </a:extLst>
            </p:cNvPr>
            <p:cNvCxnSpPr>
              <a:stCxn id="96" idx="3"/>
              <a:endCxn id="16" idx="7"/>
            </p:cNvCxnSpPr>
            <p:nvPr/>
          </p:nvCxnSpPr>
          <p:spPr>
            <a:xfrm flipH="1">
              <a:off x="5450980" y="4467080"/>
              <a:ext cx="608946" cy="480900"/>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cxnSp>
          <p:nvCxnSpPr>
            <p:cNvPr id="58" name="Straight Connector 57">
              <a:extLst>
                <a:ext uri="{FF2B5EF4-FFF2-40B4-BE49-F238E27FC236}">
                  <a16:creationId xmlns:a16="http://schemas.microsoft.com/office/drawing/2014/main" id="{82E0C816-A8ED-4150-BE6A-D3376F781BDB}"/>
                </a:ext>
              </a:extLst>
            </p:cNvPr>
            <p:cNvCxnSpPr>
              <a:cxnSpLocks/>
              <a:stCxn id="98" idx="2"/>
              <a:endCxn id="16" idx="4"/>
            </p:cNvCxnSpPr>
            <p:nvPr/>
          </p:nvCxnSpPr>
          <p:spPr>
            <a:xfrm flipH="1" flipV="1">
              <a:off x="5099837" y="5795716"/>
              <a:ext cx="814639" cy="127052"/>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91" name="Rhino + Grasshoper">
            <a:extLst>
              <a:ext uri="{FF2B5EF4-FFF2-40B4-BE49-F238E27FC236}">
                <a16:creationId xmlns:a16="http://schemas.microsoft.com/office/drawing/2014/main" id="{0A865F7E-A54E-4FAF-8CF7-F93F92B073B7}"/>
              </a:ext>
            </a:extLst>
          </p:cNvPr>
          <p:cNvGrpSpPr/>
          <p:nvPr/>
        </p:nvGrpSpPr>
        <p:grpSpPr>
          <a:xfrm>
            <a:off x="5632652" y="1273279"/>
            <a:ext cx="3593568" cy="1117640"/>
            <a:chOff x="5632652" y="1273279"/>
            <a:chExt cx="3593568" cy="1117640"/>
          </a:xfrm>
        </p:grpSpPr>
        <p:pic>
          <p:nvPicPr>
            <p:cNvPr id="101" name="Shape 101"/>
            <p:cNvPicPr preferRelativeResize="0">
              <a:picLocks noChangeAspect="1"/>
            </p:cNvPicPr>
            <p:nvPr/>
          </p:nvPicPr>
          <p:blipFill rotWithShape="1">
            <a:blip r:embed="rId9">
              <a:alphaModFix/>
            </a:blip>
            <a:srcRect l="-1" t="-11676" r="-11226" b="1"/>
            <a:stretch/>
          </p:blipFill>
          <p:spPr>
            <a:xfrm>
              <a:off x="6630654" y="1273279"/>
              <a:ext cx="993185" cy="993185"/>
            </a:xfrm>
            <a:prstGeom prst="ellipse">
              <a:avLst/>
            </a:prstGeom>
            <a:noFill/>
            <a:ln w="38100">
              <a:solidFill>
                <a:srgbClr val="70AD47"/>
              </a:solidFill>
            </a:ln>
            <a:effectLst/>
          </p:spPr>
        </p:pic>
        <p:pic>
          <p:nvPicPr>
            <p:cNvPr id="39" name="Shape 100"/>
            <p:cNvPicPr preferRelativeResize="0">
              <a:picLocks noChangeAspect="1"/>
            </p:cNvPicPr>
            <p:nvPr/>
          </p:nvPicPr>
          <p:blipFill rotWithShape="1">
            <a:blip r:embed="rId10">
              <a:alphaModFix/>
            </a:blip>
            <a:srcRect/>
            <a:stretch/>
          </p:blipFill>
          <p:spPr>
            <a:xfrm>
              <a:off x="8233035" y="1273279"/>
              <a:ext cx="993185" cy="993185"/>
            </a:xfrm>
            <a:prstGeom prst="ellipse">
              <a:avLst/>
            </a:prstGeom>
            <a:noFill/>
            <a:ln w="38100">
              <a:solidFill>
                <a:schemeClr val="accent6"/>
              </a:solidFill>
            </a:ln>
            <a:effectLst/>
          </p:spPr>
        </p:pic>
        <p:cxnSp>
          <p:nvCxnSpPr>
            <p:cNvPr id="111" name="Straight Connector 110">
              <a:extLst>
                <a:ext uri="{FF2B5EF4-FFF2-40B4-BE49-F238E27FC236}">
                  <a16:creationId xmlns:a16="http://schemas.microsoft.com/office/drawing/2014/main" id="{BA19DF39-3982-464C-A3B1-DAC4F0E0389A}"/>
                </a:ext>
              </a:extLst>
            </p:cNvPr>
            <p:cNvCxnSpPr>
              <a:cxnSpLocks/>
              <a:stCxn id="37" idx="7"/>
              <a:endCxn id="101" idx="2"/>
            </p:cNvCxnSpPr>
            <p:nvPr/>
          </p:nvCxnSpPr>
          <p:spPr>
            <a:xfrm flipV="1">
              <a:off x="5632652" y="1769872"/>
              <a:ext cx="998002" cy="621047"/>
            </a:xfrm>
            <a:prstGeom prst="line">
              <a:avLst/>
            </a:prstGeom>
            <a:ln w="12700">
              <a:solidFill>
                <a:schemeClr val="accent2"/>
              </a:solidFill>
              <a:prstDash val="dash"/>
              <a:headEnd type="oval" w="lg" len="lg"/>
              <a:tailEnd type="oval" w="lg" len="lg"/>
            </a:ln>
          </p:spPr>
          <p:style>
            <a:lnRef idx="1">
              <a:schemeClr val="accent4"/>
            </a:lnRef>
            <a:fillRef idx="0">
              <a:schemeClr val="accent4"/>
            </a:fillRef>
            <a:effectRef idx="0">
              <a:schemeClr val="accent4"/>
            </a:effectRef>
            <a:fontRef idx="minor">
              <a:schemeClr val="tx1"/>
            </a:fontRef>
          </p:style>
        </p:cxnSp>
        <p:cxnSp>
          <p:nvCxnSpPr>
            <p:cNvPr id="113" name="Straight Connector 112">
              <a:extLst>
                <a:ext uri="{FF2B5EF4-FFF2-40B4-BE49-F238E27FC236}">
                  <a16:creationId xmlns:a16="http://schemas.microsoft.com/office/drawing/2014/main" id="{7CFC708E-229D-4080-9A58-2E4C99EE664B}"/>
                </a:ext>
              </a:extLst>
            </p:cNvPr>
            <p:cNvCxnSpPr>
              <a:stCxn id="101" idx="6"/>
              <a:endCxn id="39" idx="2"/>
            </p:cNvCxnSpPr>
            <p:nvPr/>
          </p:nvCxnSpPr>
          <p:spPr>
            <a:xfrm>
              <a:off x="7623839" y="1769872"/>
              <a:ext cx="609196" cy="0"/>
            </a:xfrm>
            <a:prstGeom prst="line">
              <a:avLst/>
            </a:prstGeom>
            <a:ln w="12700">
              <a:solidFill>
                <a:schemeClr val="accent2"/>
              </a:solidFill>
              <a:prstDash val="dash"/>
              <a:headEnd type="oval" w="lg" len="lg"/>
              <a:tailEnd type="oval" w="lg" len="lg"/>
            </a:ln>
          </p:spPr>
          <p:style>
            <a:lnRef idx="1">
              <a:schemeClr val="accent4"/>
            </a:lnRef>
            <a:fillRef idx="0">
              <a:schemeClr val="accent4"/>
            </a:fillRef>
            <a:effectRef idx="0">
              <a:schemeClr val="accent4"/>
            </a:effectRef>
            <a:fontRef idx="minor">
              <a:schemeClr val="tx1"/>
            </a:fontRef>
          </p:style>
        </p:cxnSp>
      </p:grpSp>
      <p:grpSp>
        <p:nvGrpSpPr>
          <p:cNvPr id="95" name="Archibus">
            <a:extLst>
              <a:ext uri="{FF2B5EF4-FFF2-40B4-BE49-F238E27FC236}">
                <a16:creationId xmlns:a16="http://schemas.microsoft.com/office/drawing/2014/main" id="{C094F1CA-3E2E-4580-8DE2-910E9F82A2E7}"/>
              </a:ext>
            </a:extLst>
          </p:cNvPr>
          <p:cNvGrpSpPr/>
          <p:nvPr/>
        </p:nvGrpSpPr>
        <p:grpSpPr>
          <a:xfrm>
            <a:off x="2767102" y="4115937"/>
            <a:ext cx="3147375" cy="2214488"/>
            <a:chOff x="2767102" y="4115937"/>
            <a:chExt cx="3147375" cy="2214488"/>
          </a:xfrm>
        </p:grpSpPr>
        <p:pic>
          <p:nvPicPr>
            <p:cNvPr id="47" name="Shape 102">
              <a:extLst>
                <a:ext uri="{FF2B5EF4-FFF2-40B4-BE49-F238E27FC236}">
                  <a16:creationId xmlns:a16="http://schemas.microsoft.com/office/drawing/2014/main" id="{3279220D-824C-4525-88A1-4EED282319E7}"/>
                </a:ext>
              </a:extLst>
            </p:cNvPr>
            <p:cNvPicPr preferRelativeResize="0"/>
            <p:nvPr/>
          </p:nvPicPr>
          <p:blipFill rotWithShape="1">
            <a:blip r:embed="rId11">
              <a:alphaModFix/>
            </a:blip>
            <a:srcRect l="-7288" t="2682" r="-7021" b="-16991"/>
            <a:stretch/>
          </p:blipFill>
          <p:spPr>
            <a:xfrm>
              <a:off x="2767102" y="5320414"/>
              <a:ext cx="993185" cy="1010011"/>
            </a:xfrm>
            <a:prstGeom prst="ellipse">
              <a:avLst/>
            </a:prstGeom>
            <a:noFill/>
            <a:ln w="38100">
              <a:solidFill>
                <a:srgbClr val="7F7F7F"/>
              </a:solidFill>
            </a:ln>
            <a:effectLst/>
          </p:spPr>
        </p:pic>
        <p:cxnSp>
          <p:nvCxnSpPr>
            <p:cNvPr id="121" name="Straight Connector 120">
              <a:extLst>
                <a:ext uri="{FF2B5EF4-FFF2-40B4-BE49-F238E27FC236}">
                  <a16:creationId xmlns:a16="http://schemas.microsoft.com/office/drawing/2014/main" id="{1F67D7CA-B721-444D-B20C-508677BCF2A1}"/>
                </a:ext>
              </a:extLst>
            </p:cNvPr>
            <p:cNvCxnSpPr>
              <a:cxnSpLocks/>
              <a:stCxn id="96" idx="2"/>
              <a:endCxn id="47" idx="7"/>
            </p:cNvCxnSpPr>
            <p:nvPr/>
          </p:nvCxnSpPr>
          <p:spPr>
            <a:xfrm flipH="1">
              <a:off x="3614838" y="4115937"/>
              <a:ext cx="2299639" cy="1352390"/>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87" name="Excel">
            <a:extLst>
              <a:ext uri="{FF2B5EF4-FFF2-40B4-BE49-F238E27FC236}">
                <a16:creationId xmlns:a16="http://schemas.microsoft.com/office/drawing/2014/main" id="{A9CCD385-B5B4-4F27-8BD6-170775FF4F30}"/>
              </a:ext>
            </a:extLst>
          </p:cNvPr>
          <p:cNvGrpSpPr/>
          <p:nvPr/>
        </p:nvGrpSpPr>
        <p:grpSpPr>
          <a:xfrm>
            <a:off x="6762213" y="4305938"/>
            <a:ext cx="1740157" cy="993185"/>
            <a:chOff x="6762213" y="4305938"/>
            <a:chExt cx="1740157" cy="993185"/>
          </a:xfrm>
        </p:grpSpPr>
        <p:pic>
          <p:nvPicPr>
            <p:cNvPr id="80" name="Picture 79">
              <a:extLst>
                <a:ext uri="{FF2B5EF4-FFF2-40B4-BE49-F238E27FC236}">
                  <a16:creationId xmlns:a16="http://schemas.microsoft.com/office/drawing/2014/main" id="{EBB3F791-67E7-4AEA-B04B-9BE2D6F5C71E}"/>
                </a:ext>
              </a:extLst>
            </p:cNvPr>
            <p:cNvPicPr>
              <a:picLocks noChangeAspect="1"/>
            </p:cNvPicPr>
            <p:nvPr/>
          </p:nvPicPr>
          <p:blipFill rotWithShape="1">
            <a:blip r:embed="rId12" cstate="print">
              <a:alphaModFix/>
              <a:extLst>
                <a:ext uri="{28A0092B-C50C-407E-A947-70E740481C1C}">
                  <a14:useLocalDpi xmlns:a14="http://schemas.microsoft.com/office/drawing/2010/main" val="0"/>
                </a:ext>
              </a:extLst>
            </a:blip>
            <a:srcRect/>
            <a:stretch/>
          </p:blipFill>
          <p:spPr>
            <a:xfrm>
              <a:off x="7509185" y="4305938"/>
              <a:ext cx="993185" cy="993185"/>
            </a:xfrm>
            <a:prstGeom prst="ellipse">
              <a:avLst/>
            </a:prstGeom>
            <a:noFill/>
            <a:ln w="38100">
              <a:solidFill>
                <a:srgbClr val="9DC3E6"/>
              </a:solidFill>
            </a:ln>
            <a:effectLst/>
          </p:spPr>
        </p:pic>
        <p:cxnSp>
          <p:nvCxnSpPr>
            <p:cNvPr id="82" name="Straight Connector 81">
              <a:extLst>
                <a:ext uri="{FF2B5EF4-FFF2-40B4-BE49-F238E27FC236}">
                  <a16:creationId xmlns:a16="http://schemas.microsoft.com/office/drawing/2014/main" id="{992FA483-8DD4-45FE-8251-E5C8D4910A37}"/>
                </a:ext>
              </a:extLst>
            </p:cNvPr>
            <p:cNvCxnSpPr>
              <a:stCxn id="96" idx="5"/>
              <a:endCxn id="80" idx="2"/>
            </p:cNvCxnSpPr>
            <p:nvPr/>
          </p:nvCxnSpPr>
          <p:spPr>
            <a:xfrm>
              <a:off x="6762213" y="4467080"/>
              <a:ext cx="746972" cy="335451"/>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grpSp>
        <p:nvGrpSpPr>
          <p:cNvPr id="135" name="VR">
            <a:extLst>
              <a:ext uri="{FF2B5EF4-FFF2-40B4-BE49-F238E27FC236}">
                <a16:creationId xmlns:a16="http://schemas.microsoft.com/office/drawing/2014/main" id="{CEB8DB59-FAE7-4AAD-9368-4817CD293D72}"/>
              </a:ext>
            </a:extLst>
          </p:cNvPr>
          <p:cNvGrpSpPr/>
          <p:nvPr/>
        </p:nvGrpSpPr>
        <p:grpSpPr>
          <a:xfrm>
            <a:off x="8135596" y="3077061"/>
            <a:ext cx="3485256" cy="2093437"/>
            <a:chOff x="8135596" y="3077061"/>
            <a:chExt cx="3485256" cy="2093437"/>
          </a:xfrm>
        </p:grpSpPr>
        <p:sp>
          <p:nvSpPr>
            <p:cNvPr id="86" name="Oval 85">
              <a:extLst>
                <a:ext uri="{FF2B5EF4-FFF2-40B4-BE49-F238E27FC236}">
                  <a16:creationId xmlns:a16="http://schemas.microsoft.com/office/drawing/2014/main" id="{39A36B33-BE04-47B3-A414-B47468029737}"/>
                </a:ext>
              </a:extLst>
            </p:cNvPr>
            <p:cNvSpPr/>
            <p:nvPr/>
          </p:nvSpPr>
          <p:spPr>
            <a:xfrm>
              <a:off x="9533277" y="3077061"/>
              <a:ext cx="2087575" cy="2093437"/>
            </a:xfrm>
            <a:prstGeom prst="ellipse">
              <a:avLst/>
            </a:prstGeom>
            <a:solidFill>
              <a:schemeClr val="accent1">
                <a:lumMod val="20000"/>
                <a:lumOff val="80000"/>
              </a:schemeClr>
            </a:solid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119" name="Straight Connector 118">
              <a:extLst>
                <a:ext uri="{FF2B5EF4-FFF2-40B4-BE49-F238E27FC236}">
                  <a16:creationId xmlns:a16="http://schemas.microsoft.com/office/drawing/2014/main" id="{0BE734C0-10AA-4FEF-AEDF-19EF90AF8476}"/>
                </a:ext>
              </a:extLst>
            </p:cNvPr>
            <p:cNvCxnSpPr>
              <a:stCxn id="59" idx="6"/>
              <a:endCxn id="86" idx="2"/>
            </p:cNvCxnSpPr>
            <p:nvPr/>
          </p:nvCxnSpPr>
          <p:spPr>
            <a:xfrm>
              <a:off x="8135596" y="4115936"/>
              <a:ext cx="1397681" cy="7844"/>
            </a:xfrm>
            <a:prstGeom prst="line">
              <a:avLst/>
            </a:prstGeom>
            <a:ln w="254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sp>
          <p:nvSpPr>
            <p:cNvPr id="133" name="Rectangle: Rounded Corners 132">
              <a:extLst>
                <a:ext uri="{FF2B5EF4-FFF2-40B4-BE49-F238E27FC236}">
                  <a16:creationId xmlns:a16="http://schemas.microsoft.com/office/drawing/2014/main" id="{BF83C39B-14A1-4589-B61A-3C6B035FDBAA}"/>
                </a:ext>
              </a:extLst>
            </p:cNvPr>
            <p:cNvSpPr/>
            <p:nvPr/>
          </p:nvSpPr>
          <p:spPr>
            <a:xfrm>
              <a:off x="9959508" y="3974657"/>
              <a:ext cx="903767" cy="29824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AR/VR</a:t>
              </a:r>
              <a:endParaRPr lang="fr-CA" dirty="0"/>
            </a:p>
          </p:txBody>
        </p:sp>
      </p:grpSp>
      <p:grpSp>
        <p:nvGrpSpPr>
          <p:cNvPr id="93" name="VR Software">
            <a:extLst>
              <a:ext uri="{FF2B5EF4-FFF2-40B4-BE49-F238E27FC236}">
                <a16:creationId xmlns:a16="http://schemas.microsoft.com/office/drawing/2014/main" id="{2CF9168E-28AB-4E67-8F03-2C9D39E56EF0}"/>
              </a:ext>
            </a:extLst>
          </p:cNvPr>
          <p:cNvGrpSpPr/>
          <p:nvPr/>
        </p:nvGrpSpPr>
        <p:grpSpPr>
          <a:xfrm>
            <a:off x="9638857" y="2723353"/>
            <a:ext cx="2406283" cy="2744974"/>
            <a:chOff x="9638857" y="2723353"/>
            <a:chExt cx="2406283" cy="2744974"/>
          </a:xfrm>
        </p:grpSpPr>
        <p:pic>
          <p:nvPicPr>
            <p:cNvPr id="41" name="Shape 102">
              <a:extLst>
                <a:ext uri="{FF2B5EF4-FFF2-40B4-BE49-F238E27FC236}">
                  <a16:creationId xmlns:a16="http://schemas.microsoft.com/office/drawing/2014/main" id="{739A6D98-692E-4298-8563-B8204BCDDFF9}"/>
                </a:ext>
              </a:extLst>
            </p:cNvPr>
            <p:cNvPicPr preferRelativeResize="0">
              <a:picLocks noChangeAspect="1"/>
            </p:cNvPicPr>
            <p:nvPr/>
          </p:nvPicPr>
          <p:blipFill>
            <a:blip r:embed="rId13">
              <a:alphaModFix/>
            </a:blip>
            <a:stretch>
              <a:fillRect/>
            </a:stretch>
          </p:blipFill>
          <p:spPr>
            <a:xfrm>
              <a:off x="9884009" y="4530116"/>
              <a:ext cx="938211" cy="938211"/>
            </a:xfrm>
            <a:prstGeom prst="ellipse">
              <a:avLst/>
            </a:prstGeom>
            <a:noFill/>
            <a:ln w="38100">
              <a:solidFill>
                <a:srgbClr val="2E75B6"/>
              </a:solidFill>
            </a:ln>
            <a:effectLst/>
          </p:spPr>
        </p:pic>
        <p:pic>
          <p:nvPicPr>
            <p:cNvPr id="31" name="Image 30"/>
            <p:cNvPicPr>
              <a:picLocks noChangeAspect="1"/>
            </p:cNvPicPr>
            <p:nvPr/>
          </p:nvPicPr>
          <p:blipFill>
            <a:blip r:embed="rId14">
              <a:alphaModFix/>
            </a:blip>
            <a:stretch>
              <a:fillRect/>
            </a:stretch>
          </p:blipFill>
          <p:spPr>
            <a:xfrm>
              <a:off x="11051955" y="3565346"/>
              <a:ext cx="993185" cy="993185"/>
            </a:xfrm>
            <a:prstGeom prst="ellipse">
              <a:avLst/>
            </a:prstGeom>
            <a:noFill/>
            <a:ln w="38100">
              <a:solidFill>
                <a:srgbClr val="41719C"/>
              </a:solidFill>
            </a:ln>
            <a:effectLst/>
          </p:spPr>
        </p:pic>
        <p:pic>
          <p:nvPicPr>
            <p:cNvPr id="20" name="Image 30">
              <a:extLst>
                <a:ext uri="{FF2B5EF4-FFF2-40B4-BE49-F238E27FC236}">
                  <a16:creationId xmlns:a16="http://schemas.microsoft.com/office/drawing/2014/main" id="{290F5CFF-B35E-8948-8F0E-E88BCD60BE80}"/>
                </a:ext>
              </a:extLst>
            </p:cNvPr>
            <p:cNvPicPr>
              <a:picLocks noChangeAspect="1"/>
            </p:cNvPicPr>
            <p:nvPr/>
          </p:nvPicPr>
          <p:blipFill>
            <a:blip r:embed="rId15">
              <a:alphaModFix/>
            </a:blip>
            <a:stretch>
              <a:fillRect/>
            </a:stretch>
          </p:blipFill>
          <p:spPr>
            <a:xfrm>
              <a:off x="9638857" y="2723353"/>
              <a:ext cx="993185" cy="993185"/>
            </a:xfrm>
            <a:prstGeom prst="ellipse">
              <a:avLst/>
            </a:prstGeom>
            <a:noFill/>
            <a:ln w="38100">
              <a:solidFill>
                <a:srgbClr val="41719C"/>
              </a:solidFill>
            </a:ln>
            <a:effectLst/>
          </p:spPr>
        </p:pic>
      </p:grpSp>
      <p:grpSp>
        <p:nvGrpSpPr>
          <p:cNvPr id="138" name="Data Viz">
            <a:extLst>
              <a:ext uri="{FF2B5EF4-FFF2-40B4-BE49-F238E27FC236}">
                <a16:creationId xmlns:a16="http://schemas.microsoft.com/office/drawing/2014/main" id="{6EA5C33C-A0C3-4F77-BD85-EB397EECADDC}"/>
              </a:ext>
            </a:extLst>
          </p:cNvPr>
          <p:cNvGrpSpPr/>
          <p:nvPr/>
        </p:nvGrpSpPr>
        <p:grpSpPr>
          <a:xfrm>
            <a:off x="624146" y="2978081"/>
            <a:ext cx="5290331" cy="1833865"/>
            <a:chOff x="624146" y="2978081"/>
            <a:chExt cx="5290331" cy="1833865"/>
          </a:xfrm>
        </p:grpSpPr>
        <p:sp>
          <p:nvSpPr>
            <p:cNvPr id="128" name="Oval 127">
              <a:extLst>
                <a:ext uri="{FF2B5EF4-FFF2-40B4-BE49-F238E27FC236}">
                  <a16:creationId xmlns:a16="http://schemas.microsoft.com/office/drawing/2014/main" id="{199FDF72-3940-4015-92E6-28BF9B980012}"/>
                </a:ext>
              </a:extLst>
            </p:cNvPr>
            <p:cNvSpPr/>
            <p:nvPr/>
          </p:nvSpPr>
          <p:spPr>
            <a:xfrm>
              <a:off x="624146" y="2978081"/>
              <a:ext cx="1873602" cy="1833865"/>
            </a:xfrm>
            <a:prstGeom prst="ellipse">
              <a:avLst/>
            </a:prstGeom>
            <a:solidFill>
              <a:schemeClr val="accent4">
                <a:lumMod val="20000"/>
                <a:lumOff val="80000"/>
              </a:schemeClr>
            </a:solidFill>
            <a:ln w="28575">
              <a:solidFill>
                <a:schemeClr val="accent2"/>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73" name="Straight Connector 72">
              <a:extLst>
                <a:ext uri="{FF2B5EF4-FFF2-40B4-BE49-F238E27FC236}">
                  <a16:creationId xmlns:a16="http://schemas.microsoft.com/office/drawing/2014/main" id="{3D57A4D9-3A24-4C1D-B1DB-C028B44E2ED7}"/>
                </a:ext>
              </a:extLst>
            </p:cNvPr>
            <p:cNvCxnSpPr>
              <a:stCxn id="96" idx="2"/>
              <a:endCxn id="128" idx="6"/>
            </p:cNvCxnSpPr>
            <p:nvPr/>
          </p:nvCxnSpPr>
          <p:spPr>
            <a:xfrm flipH="1" flipV="1">
              <a:off x="2497748" y="3895014"/>
              <a:ext cx="3416729" cy="220923"/>
            </a:xfrm>
            <a:prstGeom prst="line">
              <a:avLst/>
            </a:prstGeom>
            <a:ln w="12700">
              <a:solidFill>
                <a:schemeClr val="accent2"/>
              </a:solidFill>
              <a:prstDash val="dash"/>
              <a:tailEnd type="oval" w="lg" len="lg"/>
            </a:ln>
          </p:spPr>
          <p:style>
            <a:lnRef idx="1">
              <a:schemeClr val="accent4"/>
            </a:lnRef>
            <a:fillRef idx="0">
              <a:schemeClr val="accent4"/>
            </a:fillRef>
            <a:effectRef idx="0">
              <a:schemeClr val="accent4"/>
            </a:effectRef>
            <a:fontRef idx="minor">
              <a:schemeClr val="tx1"/>
            </a:fontRef>
          </p:style>
        </p:cxnSp>
        <p:sp>
          <p:nvSpPr>
            <p:cNvPr id="136" name="Rectangle: Rounded Corners 135">
              <a:extLst>
                <a:ext uri="{FF2B5EF4-FFF2-40B4-BE49-F238E27FC236}">
                  <a16:creationId xmlns:a16="http://schemas.microsoft.com/office/drawing/2014/main" id="{5F33C59B-2B81-49CA-973F-4680E6AD6279}"/>
                </a:ext>
              </a:extLst>
            </p:cNvPr>
            <p:cNvSpPr/>
            <p:nvPr/>
          </p:nvSpPr>
          <p:spPr>
            <a:xfrm>
              <a:off x="1395190" y="3468210"/>
              <a:ext cx="903767" cy="298244"/>
            </a:xfrm>
            <a:prstGeom prst="roundRect">
              <a:avLst/>
            </a:prstGeom>
            <a:solidFill>
              <a:srgbClr val="ED7D3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t>Data Viz</a:t>
              </a:r>
              <a:endParaRPr lang="fr-CA" sz="1400" dirty="0"/>
            </a:p>
          </p:txBody>
        </p:sp>
      </p:grpSp>
      <p:grpSp>
        <p:nvGrpSpPr>
          <p:cNvPr id="131" name="Dat Viz Software">
            <a:extLst>
              <a:ext uri="{FF2B5EF4-FFF2-40B4-BE49-F238E27FC236}">
                <a16:creationId xmlns:a16="http://schemas.microsoft.com/office/drawing/2014/main" id="{BA06F775-BE2F-4DAA-80D9-AC39873D02D2}"/>
              </a:ext>
            </a:extLst>
          </p:cNvPr>
          <p:cNvGrpSpPr/>
          <p:nvPr/>
        </p:nvGrpSpPr>
        <p:grpSpPr>
          <a:xfrm>
            <a:off x="259071" y="3003604"/>
            <a:ext cx="2397359" cy="1944376"/>
            <a:chOff x="259071" y="3003604"/>
            <a:chExt cx="2397359" cy="1944376"/>
          </a:xfrm>
        </p:grpSpPr>
        <p:pic>
          <p:nvPicPr>
            <p:cNvPr id="69" name="Picture 68">
              <a:extLst>
                <a:ext uri="{FF2B5EF4-FFF2-40B4-BE49-F238E27FC236}">
                  <a16:creationId xmlns:a16="http://schemas.microsoft.com/office/drawing/2014/main" id="{AE136C12-BEC4-42EA-BE45-53E900323DBF}"/>
                </a:ext>
              </a:extLst>
            </p:cNvPr>
            <p:cNvPicPr>
              <a:picLocks noChangeAspect="1"/>
            </p:cNvPicPr>
            <p:nvPr/>
          </p:nvPicPr>
          <p:blipFill rotWithShape="1">
            <a:blip r:embed="rId16" cstate="print">
              <a:extLst>
                <a:ext uri="{28A0092B-C50C-407E-A947-70E740481C1C}">
                  <a14:useLocalDpi xmlns:a14="http://schemas.microsoft.com/office/drawing/2010/main" val="0"/>
                </a:ext>
              </a:extLst>
            </a:blip>
            <a:srcRect/>
            <a:stretch/>
          </p:blipFill>
          <p:spPr>
            <a:xfrm>
              <a:off x="1663245" y="3954795"/>
              <a:ext cx="993185" cy="993185"/>
            </a:xfrm>
            <a:prstGeom prst="ellipse">
              <a:avLst/>
            </a:prstGeom>
            <a:noFill/>
            <a:ln w="38100">
              <a:solidFill>
                <a:schemeClr val="accent2"/>
              </a:solidFill>
            </a:ln>
            <a:effectLst/>
          </p:spPr>
        </p:pic>
        <p:pic>
          <p:nvPicPr>
            <p:cNvPr id="71" name="Picture 70">
              <a:extLst>
                <a:ext uri="{FF2B5EF4-FFF2-40B4-BE49-F238E27FC236}">
                  <a16:creationId xmlns:a16="http://schemas.microsoft.com/office/drawing/2014/main" id="{B1582470-9AF7-46D5-80AA-900295F1989D}"/>
                </a:ext>
              </a:extLst>
            </p:cNvPr>
            <p:cNvPicPr>
              <a:picLocks noChangeAspect="1"/>
            </p:cNvPicPr>
            <p:nvPr/>
          </p:nvPicPr>
          <p:blipFill rotWithShape="1">
            <a:blip r:embed="rId17" cstate="print">
              <a:extLst>
                <a:ext uri="{28A0092B-C50C-407E-A947-70E740481C1C}">
                  <a14:useLocalDpi xmlns:a14="http://schemas.microsoft.com/office/drawing/2010/main" val="0"/>
                </a:ext>
              </a:extLst>
            </a:blip>
            <a:srcRect/>
            <a:stretch/>
          </p:blipFill>
          <p:spPr>
            <a:xfrm>
              <a:off x="259071" y="3003604"/>
              <a:ext cx="993185" cy="993185"/>
            </a:xfrm>
            <a:prstGeom prst="ellipse">
              <a:avLst/>
            </a:prstGeom>
            <a:noFill/>
            <a:ln w="38100">
              <a:solidFill>
                <a:schemeClr val="accent2"/>
              </a:solidFill>
            </a:ln>
            <a:effectLst/>
          </p:spPr>
        </p:pic>
      </p:grpSp>
      <p:grpSp>
        <p:nvGrpSpPr>
          <p:cNvPr id="140" name="Dev">
            <a:extLst>
              <a:ext uri="{FF2B5EF4-FFF2-40B4-BE49-F238E27FC236}">
                <a16:creationId xmlns:a16="http://schemas.microsoft.com/office/drawing/2014/main" id="{FDF0BD08-9F7C-44B5-879F-F99C87BB0D5B}"/>
              </a:ext>
            </a:extLst>
          </p:cNvPr>
          <p:cNvGrpSpPr/>
          <p:nvPr/>
        </p:nvGrpSpPr>
        <p:grpSpPr>
          <a:xfrm>
            <a:off x="2169899" y="1255181"/>
            <a:ext cx="3744578" cy="2860756"/>
            <a:chOff x="2169899" y="1255181"/>
            <a:chExt cx="3744578" cy="2860756"/>
          </a:xfrm>
        </p:grpSpPr>
        <p:sp>
          <p:nvSpPr>
            <p:cNvPr id="129" name="Oval 128">
              <a:extLst>
                <a:ext uri="{FF2B5EF4-FFF2-40B4-BE49-F238E27FC236}">
                  <a16:creationId xmlns:a16="http://schemas.microsoft.com/office/drawing/2014/main" id="{44D2B220-4A03-4256-BD0D-5B61EF665F55}"/>
                </a:ext>
              </a:extLst>
            </p:cNvPr>
            <p:cNvSpPr/>
            <p:nvPr/>
          </p:nvSpPr>
          <p:spPr>
            <a:xfrm>
              <a:off x="2169899" y="1255181"/>
              <a:ext cx="1873602" cy="1833865"/>
            </a:xfrm>
            <a:prstGeom prst="ellipse">
              <a:avLst/>
            </a:prstGeom>
            <a:solidFill>
              <a:srgbClr val="FFA3A3"/>
            </a:solidFill>
            <a:ln w="28575">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CA"/>
            </a:p>
          </p:txBody>
        </p:sp>
        <p:cxnSp>
          <p:nvCxnSpPr>
            <p:cNvPr id="76" name="Straight Connector 75">
              <a:extLst>
                <a:ext uri="{FF2B5EF4-FFF2-40B4-BE49-F238E27FC236}">
                  <a16:creationId xmlns:a16="http://schemas.microsoft.com/office/drawing/2014/main" id="{6684A46A-84F3-4167-87C5-D061C94AAF22}"/>
                </a:ext>
              </a:extLst>
            </p:cNvPr>
            <p:cNvCxnSpPr>
              <a:stCxn id="96" idx="2"/>
              <a:endCxn id="129" idx="5"/>
            </p:cNvCxnSpPr>
            <p:nvPr/>
          </p:nvCxnSpPr>
          <p:spPr>
            <a:xfrm flipH="1" flipV="1">
              <a:off x="3769118" y="2820483"/>
              <a:ext cx="2145359" cy="1295454"/>
            </a:xfrm>
            <a:prstGeom prst="line">
              <a:avLst/>
            </a:prstGeom>
            <a:ln w="12700">
              <a:solidFill>
                <a:srgbClr val="C00000"/>
              </a:solidFill>
              <a:prstDash val="dash"/>
              <a:tailEnd type="oval" w="lg" len="lg"/>
            </a:ln>
          </p:spPr>
          <p:style>
            <a:lnRef idx="1">
              <a:schemeClr val="accent4"/>
            </a:lnRef>
            <a:fillRef idx="0">
              <a:schemeClr val="accent4"/>
            </a:fillRef>
            <a:effectRef idx="0">
              <a:schemeClr val="accent4"/>
            </a:effectRef>
            <a:fontRef idx="minor">
              <a:schemeClr val="tx1"/>
            </a:fontRef>
          </p:style>
        </p:cxnSp>
        <p:sp>
          <p:nvSpPr>
            <p:cNvPr id="139" name="Rectangle: Rounded Corners 138">
              <a:extLst>
                <a:ext uri="{FF2B5EF4-FFF2-40B4-BE49-F238E27FC236}">
                  <a16:creationId xmlns:a16="http://schemas.microsoft.com/office/drawing/2014/main" id="{BBCCE800-FD89-4120-A70F-46094E2EC905}"/>
                </a:ext>
              </a:extLst>
            </p:cNvPr>
            <p:cNvSpPr/>
            <p:nvPr/>
          </p:nvSpPr>
          <p:spPr>
            <a:xfrm>
              <a:off x="2795140" y="2315803"/>
              <a:ext cx="903767" cy="298244"/>
            </a:xfrm>
            <a:prstGeom prst="round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Dev</a:t>
              </a:r>
              <a:endParaRPr lang="fr-CA" dirty="0"/>
            </a:p>
          </p:txBody>
        </p:sp>
      </p:grpSp>
      <p:grpSp>
        <p:nvGrpSpPr>
          <p:cNvPr id="141" name="Dev Tools">
            <a:extLst>
              <a:ext uri="{FF2B5EF4-FFF2-40B4-BE49-F238E27FC236}">
                <a16:creationId xmlns:a16="http://schemas.microsoft.com/office/drawing/2014/main" id="{9A00F2D7-E3C2-42F1-A25F-D8BFA5F2A2D1}"/>
              </a:ext>
            </a:extLst>
          </p:cNvPr>
          <p:cNvGrpSpPr/>
          <p:nvPr/>
        </p:nvGrpSpPr>
        <p:grpSpPr>
          <a:xfrm>
            <a:off x="1796847" y="1321198"/>
            <a:ext cx="2619706" cy="1254239"/>
            <a:chOff x="1796847" y="1321198"/>
            <a:chExt cx="2619706" cy="1254239"/>
          </a:xfrm>
        </p:grpSpPr>
        <p:pic>
          <p:nvPicPr>
            <p:cNvPr id="2" name="Image 1"/>
            <p:cNvPicPr>
              <a:picLocks noChangeAspect="1"/>
            </p:cNvPicPr>
            <p:nvPr/>
          </p:nvPicPr>
          <p:blipFill rotWithShape="1">
            <a:blip r:embed="rId18">
              <a:extLst>
                <a:ext uri="{28A0092B-C50C-407E-A947-70E740481C1C}">
                  <a14:useLocalDpi xmlns:a14="http://schemas.microsoft.com/office/drawing/2010/main" val="0"/>
                </a:ext>
              </a:extLst>
            </a:blip>
            <a:srcRect l="15319" t="1" r="17360" b="-10844"/>
            <a:stretch/>
          </p:blipFill>
          <p:spPr>
            <a:xfrm>
              <a:off x="3493749" y="1321198"/>
              <a:ext cx="922804" cy="922804"/>
            </a:xfrm>
            <a:prstGeom prst="ellipse">
              <a:avLst/>
            </a:prstGeom>
            <a:noFill/>
            <a:ln w="38100">
              <a:solidFill>
                <a:srgbClr val="C00000"/>
              </a:solidFill>
            </a:ln>
            <a:effectLst/>
          </p:spPr>
        </p:pic>
        <p:pic>
          <p:nvPicPr>
            <p:cNvPr id="3" name="Image 2"/>
            <p:cNvPicPr>
              <a:picLocks noChangeAspect="1"/>
            </p:cNvPicPr>
            <p:nvPr/>
          </p:nvPicPr>
          <p:blipFill rotWithShape="1">
            <a:blip r:embed="rId19" cstate="print">
              <a:extLst>
                <a:ext uri="{28A0092B-C50C-407E-A947-70E740481C1C}">
                  <a14:useLocalDpi xmlns:a14="http://schemas.microsoft.com/office/drawing/2010/main" val="0"/>
                </a:ext>
              </a:extLst>
            </a:blip>
            <a:srcRect l="-6385" r="-11773" b="-9455"/>
            <a:stretch/>
          </p:blipFill>
          <p:spPr>
            <a:xfrm>
              <a:off x="1796847" y="1675520"/>
              <a:ext cx="899917" cy="899917"/>
            </a:xfrm>
            <a:prstGeom prst="ellipse">
              <a:avLst/>
            </a:prstGeom>
            <a:noFill/>
            <a:ln w="38100">
              <a:solidFill>
                <a:srgbClr val="C00000"/>
              </a:solidFill>
            </a:ln>
            <a:effectLst/>
          </p:spPr>
        </p:pic>
      </p:grpSp>
      <p:grpSp>
        <p:nvGrpSpPr>
          <p:cNvPr id="84" name="Enscape">
            <a:extLst>
              <a:ext uri="{FF2B5EF4-FFF2-40B4-BE49-F238E27FC236}">
                <a16:creationId xmlns:a16="http://schemas.microsoft.com/office/drawing/2014/main" id="{9D2A0199-27FE-4865-BE54-D5C4611CB54E}"/>
              </a:ext>
            </a:extLst>
          </p:cNvPr>
          <p:cNvGrpSpPr/>
          <p:nvPr/>
        </p:nvGrpSpPr>
        <p:grpSpPr>
          <a:xfrm>
            <a:off x="4119452" y="3609930"/>
            <a:ext cx="1795025" cy="993185"/>
            <a:chOff x="4119452" y="3609930"/>
            <a:chExt cx="1795025" cy="993185"/>
          </a:xfrm>
        </p:grpSpPr>
        <p:pic>
          <p:nvPicPr>
            <p:cNvPr id="44" name="Shape 102">
              <a:extLst>
                <a:ext uri="{FF2B5EF4-FFF2-40B4-BE49-F238E27FC236}">
                  <a16:creationId xmlns:a16="http://schemas.microsoft.com/office/drawing/2014/main" id="{1DADB7C4-46CF-244D-ACEA-224C9A17DDE7}"/>
                </a:ext>
              </a:extLst>
            </p:cNvPr>
            <p:cNvPicPr preferRelativeResize="0">
              <a:picLocks noChangeAspect="1"/>
            </p:cNvPicPr>
            <p:nvPr/>
          </p:nvPicPr>
          <p:blipFill rotWithShape="1">
            <a:blip r:embed="rId20"/>
            <a:srcRect t="2767" b="2767"/>
            <a:stretch/>
          </p:blipFill>
          <p:spPr>
            <a:xfrm>
              <a:off x="4119452" y="3609930"/>
              <a:ext cx="993185" cy="993185"/>
            </a:xfrm>
            <a:prstGeom prst="ellipse">
              <a:avLst/>
            </a:prstGeom>
            <a:noFill/>
            <a:ln w="38100">
              <a:solidFill>
                <a:schemeClr val="bg1">
                  <a:lumMod val="65000"/>
                </a:schemeClr>
              </a:solidFill>
            </a:ln>
            <a:effectLst/>
          </p:spPr>
        </p:pic>
        <p:cxnSp>
          <p:nvCxnSpPr>
            <p:cNvPr id="18" name="Straight Connector 17">
              <a:extLst>
                <a:ext uri="{FF2B5EF4-FFF2-40B4-BE49-F238E27FC236}">
                  <a16:creationId xmlns:a16="http://schemas.microsoft.com/office/drawing/2014/main" id="{4D283BC4-1CB9-4606-A2D8-D0445A59AE0D}"/>
                </a:ext>
              </a:extLst>
            </p:cNvPr>
            <p:cNvCxnSpPr>
              <a:stCxn id="96" idx="2"/>
              <a:endCxn id="44" idx="6"/>
            </p:cNvCxnSpPr>
            <p:nvPr/>
          </p:nvCxnSpPr>
          <p:spPr>
            <a:xfrm flipH="1" flipV="1">
              <a:off x="5112637" y="4106523"/>
              <a:ext cx="801840" cy="9414"/>
            </a:xfrm>
            <a:prstGeom prst="line">
              <a:avLst/>
            </a:prstGeom>
            <a:ln w="12700">
              <a:solidFill>
                <a:schemeClr val="tx2"/>
              </a:solidFill>
              <a:prstDash val="dash"/>
              <a:tailEnd type="oval" w="lg" len="lg"/>
            </a:ln>
          </p:spPr>
          <p:style>
            <a:lnRef idx="1">
              <a:schemeClr val="accent1"/>
            </a:lnRef>
            <a:fillRef idx="0">
              <a:schemeClr val="accent1"/>
            </a:fillRef>
            <a:effectRef idx="0">
              <a:schemeClr val="accent1"/>
            </a:effectRef>
            <a:fontRef idx="minor">
              <a:schemeClr val="tx1"/>
            </a:fontRef>
          </p:style>
        </p:cxnSp>
      </p:grpSp>
      <p:pic>
        <p:nvPicPr>
          <p:cNvPr id="4" name="ArchiCAD">
            <a:extLst>
              <a:ext uri="{FF2B5EF4-FFF2-40B4-BE49-F238E27FC236}">
                <a16:creationId xmlns:a16="http://schemas.microsoft.com/office/drawing/2014/main" id="{19157882-619A-41B7-91A6-1A09A2F6C523}"/>
              </a:ext>
            </a:extLst>
          </p:cNvPr>
          <p:cNvPicPr>
            <a:picLocks noChangeAspect="1"/>
          </p:cNvPicPr>
          <p:nvPr/>
        </p:nvPicPr>
        <p:blipFill rotWithShape="1">
          <a:blip r:embed="rId21">
            <a:alphaModFix/>
          </a:blip>
          <a:srcRect t="855" b="855"/>
          <a:stretch/>
        </p:blipFill>
        <p:spPr>
          <a:xfrm>
            <a:off x="11070446" y="5741079"/>
            <a:ext cx="993185" cy="993185"/>
          </a:xfrm>
          <a:prstGeom prst="ellipse">
            <a:avLst/>
          </a:prstGeom>
          <a:noFill/>
          <a:ln w="38100">
            <a:solidFill>
              <a:schemeClr val="tx1"/>
            </a:solidFill>
            <a:prstDash val="dash"/>
          </a:ln>
          <a:effectLst/>
        </p:spPr>
      </p:pic>
      <p:pic>
        <p:nvPicPr>
          <p:cNvPr id="1026" name="Tekla" descr="Image result for tekla logo">
            <a:extLst>
              <a:ext uri="{FF2B5EF4-FFF2-40B4-BE49-F238E27FC236}">
                <a16:creationId xmlns:a16="http://schemas.microsoft.com/office/drawing/2014/main" id="{76ABE273-B4BF-4B5B-A489-2FBE9D5E6BAA}"/>
              </a:ext>
            </a:extLst>
          </p:cNvPr>
          <p:cNvPicPr>
            <a:picLocks noChangeAspect="1" noChangeArrowheads="1"/>
          </p:cNvPicPr>
          <p:nvPr/>
        </p:nvPicPr>
        <p:blipFill rotWithShape="1">
          <a:blip r:embed="rId22" cstate="print">
            <a:alphaModFix/>
            <a:extLst>
              <a:ext uri="{28A0092B-C50C-407E-A947-70E740481C1C}">
                <a14:useLocalDpi xmlns:a14="http://schemas.microsoft.com/office/drawing/2010/main" val="0"/>
              </a:ext>
            </a:extLst>
          </a:blip>
          <a:srcRect l="-1501" t="-52261" r="2913" b="-41152"/>
          <a:stretch/>
        </p:blipFill>
        <p:spPr bwMode="auto">
          <a:xfrm>
            <a:off x="9830881" y="5741080"/>
            <a:ext cx="1017056" cy="1009784"/>
          </a:xfrm>
          <a:prstGeom prst="ellipse">
            <a:avLst/>
          </a:prstGeom>
          <a:noFill/>
          <a:ln w="38100">
            <a:solidFill>
              <a:schemeClr val="tx1"/>
            </a:solidFill>
            <a:prstDash val="dash"/>
          </a:ln>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389046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6E4E63D-5F19-4EE8-BC24-567E4D990A8D}"/>
              </a:ext>
            </a:extLst>
          </p:cNvPr>
          <p:cNvSpPr>
            <a:spLocks noGrp="1"/>
          </p:cNvSpPr>
          <p:nvPr>
            <p:ph type="title"/>
          </p:nvPr>
        </p:nvSpPr>
        <p:spPr/>
        <p:txBody>
          <a:bodyPr/>
          <a:lstStyle/>
          <a:p>
            <a:r>
              <a:rPr lang="en-US" dirty="0"/>
              <a:t>Computational Design</a:t>
            </a:r>
            <a:endParaRPr lang="fr-CA" dirty="0"/>
          </a:p>
        </p:txBody>
      </p:sp>
      <p:sp>
        <p:nvSpPr>
          <p:cNvPr id="4" name="Text Placeholder 3">
            <a:extLst>
              <a:ext uri="{FF2B5EF4-FFF2-40B4-BE49-F238E27FC236}">
                <a16:creationId xmlns:a16="http://schemas.microsoft.com/office/drawing/2014/main" id="{8AE3BCD0-FF34-46DF-9719-47A1146101CF}"/>
              </a:ext>
            </a:extLst>
          </p:cNvPr>
          <p:cNvSpPr>
            <a:spLocks noGrp="1"/>
          </p:cNvSpPr>
          <p:nvPr>
            <p:ph type="body" idx="1"/>
          </p:nvPr>
        </p:nvSpPr>
        <p:spPr/>
        <p:txBody>
          <a:bodyPr/>
          <a:lstStyle/>
          <a:p>
            <a:endParaRPr lang="fr-CA"/>
          </a:p>
        </p:txBody>
      </p:sp>
    </p:spTree>
    <p:extLst>
      <p:ext uri="{BB962C8B-B14F-4D97-AF65-F5344CB8AC3E}">
        <p14:creationId xmlns:p14="http://schemas.microsoft.com/office/powerpoint/2010/main" val="1019588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51A17D-6F60-4C79-8683-9F86EEAF07AD}"/>
              </a:ext>
            </a:extLst>
          </p:cNvPr>
          <p:cNvSpPr>
            <a:spLocks noGrp="1"/>
          </p:cNvSpPr>
          <p:nvPr>
            <p:ph type="title"/>
          </p:nvPr>
        </p:nvSpPr>
        <p:spPr/>
        <p:txBody>
          <a:bodyPr/>
          <a:lstStyle/>
          <a:p>
            <a:r>
              <a:rPr lang="en-US" dirty="0"/>
              <a:t>Literal definition</a:t>
            </a:r>
            <a:endParaRPr lang="fr-CA" dirty="0"/>
          </a:p>
        </p:txBody>
      </p:sp>
      <p:sp>
        <p:nvSpPr>
          <p:cNvPr id="6" name="Rectangle: Rounded Corners 5">
            <a:extLst>
              <a:ext uri="{FF2B5EF4-FFF2-40B4-BE49-F238E27FC236}">
                <a16:creationId xmlns:a16="http://schemas.microsoft.com/office/drawing/2014/main" id="{20840A32-E2D8-4584-A8D8-57FA40823633}"/>
              </a:ext>
            </a:extLst>
          </p:cNvPr>
          <p:cNvSpPr/>
          <p:nvPr/>
        </p:nvSpPr>
        <p:spPr>
          <a:xfrm>
            <a:off x="195942" y="1415143"/>
            <a:ext cx="10765972" cy="1861457"/>
          </a:xfrm>
          <a:prstGeom prst="roundRect">
            <a:avLst/>
          </a:prstGeom>
          <a:solidFill>
            <a:schemeClr val="bg1">
              <a:lumMod val="85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400" dirty="0">
                <a:solidFill>
                  <a:schemeClr val="accent2"/>
                </a:solidFill>
                <a:latin typeface="Segoe UI Black" panose="020B0A02040204020203" pitchFamily="34" charset="0"/>
                <a:ea typeface="Segoe UI Black" panose="020B0A02040204020203" pitchFamily="34" charset="0"/>
                <a:cs typeface="Segoe UI" panose="020B0502040204020203" pitchFamily="34" charset="0"/>
              </a:rPr>
              <a:t>Computational</a:t>
            </a:r>
            <a:r>
              <a:rPr lang="en-US" sz="2400" dirty="0">
                <a:solidFill>
                  <a:srgbClr val="222222"/>
                </a:solidFill>
                <a:latin typeface="Segoe UI" panose="020B0502040204020203" pitchFamily="34" charset="0"/>
                <a:cs typeface="Segoe UI" panose="020B0502040204020203" pitchFamily="34" charset="0"/>
              </a:rPr>
              <a:t> </a:t>
            </a:r>
          </a:p>
          <a:p>
            <a:pPr marL="285750" indent="-285750">
              <a:buFont typeface="Arial" panose="020B0604020202020204" pitchFamily="34" charset="0"/>
              <a:buChar char="•"/>
            </a:pPr>
            <a:r>
              <a:rPr lang="en-US" sz="2400" dirty="0">
                <a:solidFill>
                  <a:schemeClr val="tx1"/>
                </a:solidFill>
                <a:latin typeface="Segoe UI" panose="020B0502040204020203" pitchFamily="34" charset="0"/>
                <a:cs typeface="Segoe UI" panose="020B0502040204020203" pitchFamily="34" charset="0"/>
              </a:rPr>
              <a:t>using or relating to computers.</a:t>
            </a:r>
          </a:p>
          <a:p>
            <a:pPr marL="285750" indent="-285750">
              <a:buFont typeface="Arial" panose="020B0604020202020204" pitchFamily="34" charset="0"/>
              <a:buChar char="•"/>
            </a:pPr>
            <a:r>
              <a:rPr lang="en-US" sz="2400" dirty="0">
                <a:solidFill>
                  <a:schemeClr val="tx1"/>
                </a:solidFill>
                <a:latin typeface="Segoe UI" panose="020B0502040204020203" pitchFamily="34" charset="0"/>
                <a:cs typeface="Segoe UI" panose="020B0502040204020203" pitchFamily="34" charset="0"/>
              </a:rPr>
              <a:t>relating to the process of mathematical calculation.</a:t>
            </a:r>
            <a:endParaRPr lang="fr-CA" sz="2400" dirty="0">
              <a:solidFill>
                <a:schemeClr val="tx1"/>
              </a:solidFill>
              <a:latin typeface="Segoe UI" panose="020B0502040204020203" pitchFamily="34" charset="0"/>
              <a:cs typeface="Segoe UI" panose="020B0502040204020203" pitchFamily="34" charset="0"/>
            </a:endParaRPr>
          </a:p>
        </p:txBody>
      </p:sp>
      <p:sp>
        <p:nvSpPr>
          <p:cNvPr id="7" name="Rectangle: Rounded Corners 6">
            <a:extLst>
              <a:ext uri="{FF2B5EF4-FFF2-40B4-BE49-F238E27FC236}">
                <a16:creationId xmlns:a16="http://schemas.microsoft.com/office/drawing/2014/main" id="{369336E4-F889-44C4-A748-94ACA447CA83}"/>
              </a:ext>
            </a:extLst>
          </p:cNvPr>
          <p:cNvSpPr/>
          <p:nvPr/>
        </p:nvSpPr>
        <p:spPr>
          <a:xfrm>
            <a:off x="1114457" y="4258705"/>
            <a:ext cx="10765972" cy="1861457"/>
          </a:xfrm>
          <a:prstGeom prst="roundRect">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2400" dirty="0">
                <a:solidFill>
                  <a:schemeClr val="accent5"/>
                </a:solidFill>
                <a:latin typeface="Segoe UI Black" panose="020B0A02040204020203" pitchFamily="34" charset="0"/>
                <a:ea typeface="Segoe UI Black" panose="020B0A02040204020203" pitchFamily="34" charset="0"/>
                <a:cs typeface="Segoe UI" panose="020B0502040204020203" pitchFamily="34" charset="0"/>
              </a:rPr>
              <a:t>Design</a:t>
            </a:r>
          </a:p>
          <a:p>
            <a:pPr algn="r"/>
            <a:r>
              <a:rPr lang="en-US" sz="2400" dirty="0">
                <a:solidFill>
                  <a:srgbClr val="222222"/>
                </a:solidFill>
                <a:latin typeface="Segoe UI" panose="020B0502040204020203" pitchFamily="34" charset="0"/>
                <a:cs typeface="Segoe UI" panose="020B0502040204020203" pitchFamily="34" charset="0"/>
              </a:rPr>
              <a:t>a plan or drawing produced to show the look and function or workings of a building, garment, or other object before it is made.</a:t>
            </a:r>
            <a:endParaRPr lang="fr-CA" sz="2400" dirty="0">
              <a:solidFill>
                <a:srgbClr val="222222"/>
              </a:solidFill>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520633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orbel">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7719</TotalTime>
  <Words>599</Words>
  <Application>Microsoft Office PowerPoint</Application>
  <PresentationFormat>Widescreen</PresentationFormat>
  <Paragraphs>171</Paragraphs>
  <Slides>40</Slides>
  <Notes>9</Notes>
  <HiddenSlides>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40</vt:i4>
      </vt:variant>
    </vt:vector>
  </HeadingPairs>
  <TitlesOfParts>
    <vt:vector size="46" baseType="lpstr">
      <vt:lpstr>Arial</vt:lpstr>
      <vt:lpstr>Calibri</vt:lpstr>
      <vt:lpstr>Corbel</vt:lpstr>
      <vt:lpstr>Segoe UI</vt:lpstr>
      <vt:lpstr>Segoe UI Black</vt:lpstr>
      <vt:lpstr>Office Theme</vt:lpstr>
      <vt:lpstr>Computational Design Delft</vt:lpstr>
      <vt:lpstr>Daniel Hurtubise</vt:lpstr>
      <vt:lpstr>Current project – Geographical distribution</vt:lpstr>
      <vt:lpstr>PowerPoint Presentation</vt:lpstr>
      <vt:lpstr>PowerPoint Presentation</vt:lpstr>
      <vt:lpstr>PowerPoint Presentation</vt:lpstr>
      <vt:lpstr>My Tools</vt:lpstr>
      <vt:lpstr>Computational Design</vt:lpstr>
      <vt:lpstr>Literal definition</vt:lpstr>
      <vt:lpstr>What is Computational Design</vt:lpstr>
      <vt:lpstr>What is Computational Design</vt:lpstr>
      <vt:lpstr>I’m going to try to make it easier</vt:lpstr>
      <vt:lpstr>Let’s move on</vt:lpstr>
      <vt:lpstr>Works with Geometry</vt:lpstr>
      <vt:lpstr>Moving on to Computational Design</vt:lpstr>
      <vt:lpstr>How did it get popular?</vt:lpstr>
      <vt:lpstr>What is Computational Design for?</vt:lpstr>
      <vt:lpstr>What can we do with it?</vt:lpstr>
      <vt:lpstr>Tower Early Concept - What do we know</vt:lpstr>
      <vt:lpstr>Tower Early Concept - What do we need to control?</vt:lpstr>
      <vt:lpstr>Tower Early Concept – The Script</vt:lpstr>
      <vt:lpstr>Tower Early Concept - What do we get?</vt:lpstr>
      <vt:lpstr>What can we do with it?</vt:lpstr>
      <vt:lpstr>Shell Paneling</vt:lpstr>
      <vt:lpstr>Shell Paneling – The Script</vt:lpstr>
      <vt:lpstr>Shell Paneling - What do we get?</vt:lpstr>
      <vt:lpstr>What can we do with it?</vt:lpstr>
      <vt:lpstr>Access Data – The Issue</vt:lpstr>
      <vt:lpstr>Access Data – The Script</vt:lpstr>
      <vt:lpstr>Access Data - What do we get?</vt:lpstr>
      <vt:lpstr>What can we do with it?</vt:lpstr>
      <vt:lpstr>Automate Repetitive Tasks</vt:lpstr>
      <vt:lpstr>Automate Repetitive Tasks – The Script</vt:lpstr>
      <vt:lpstr>Automate Repetitive Tasks – What do we get?</vt:lpstr>
      <vt:lpstr>Miscellaneous Items</vt:lpstr>
      <vt:lpstr>Revit Addins Prototyping</vt:lpstr>
      <vt:lpstr>Is Computational Design for everyone?</vt:lpstr>
      <vt:lpstr>The missing link… making people use your definition</vt:lpstr>
      <vt:lpstr>A reminder before heading to classes</vt:lpstr>
      <vt:lpstr>New way of thinking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Daniel Hurtubise</dc:creator>
  <cp:lastModifiedBy>Daniel Hurtubise</cp:lastModifiedBy>
  <cp:revision>1026</cp:revision>
  <dcterms:created xsi:type="dcterms:W3CDTF">2016-02-24T07:31:30Z</dcterms:created>
  <dcterms:modified xsi:type="dcterms:W3CDTF">2019-06-18T06:05:38Z</dcterms:modified>
</cp:coreProperties>
</file>